
<file path=[Content_Types].xml><?xml version="1.0" encoding="utf-8"?>
<Types xmlns="http://schemas.openxmlformats.org/package/2006/content-types">
  <Default Extension="fntdata" ContentType="application/x-fontdata"/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385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84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  <p:sldId id="316" r:id="rId64"/>
    <p:sldId id="317" r:id="rId65"/>
    <p:sldId id="318" r:id="rId66"/>
    <p:sldId id="319" r:id="rId67"/>
    <p:sldId id="320" r:id="rId68"/>
    <p:sldId id="321" r:id="rId69"/>
    <p:sldId id="322" r:id="rId70"/>
    <p:sldId id="323" r:id="rId71"/>
    <p:sldId id="324" r:id="rId72"/>
    <p:sldId id="325" r:id="rId73"/>
    <p:sldId id="326" r:id="rId74"/>
    <p:sldId id="327" r:id="rId75"/>
    <p:sldId id="328" r:id="rId76"/>
    <p:sldId id="329" r:id="rId77"/>
    <p:sldId id="330" r:id="rId78"/>
    <p:sldId id="331" r:id="rId79"/>
    <p:sldId id="332" r:id="rId80"/>
    <p:sldId id="333" r:id="rId81"/>
    <p:sldId id="334" r:id="rId82"/>
    <p:sldId id="335" r:id="rId83"/>
    <p:sldId id="336" r:id="rId84"/>
    <p:sldId id="337" r:id="rId85"/>
    <p:sldId id="338" r:id="rId86"/>
    <p:sldId id="339" r:id="rId87"/>
    <p:sldId id="340" r:id="rId88"/>
    <p:sldId id="341" r:id="rId89"/>
    <p:sldId id="342" r:id="rId90"/>
    <p:sldId id="343" r:id="rId91"/>
    <p:sldId id="344" r:id="rId92"/>
    <p:sldId id="345" r:id="rId93"/>
    <p:sldId id="346" r:id="rId94"/>
    <p:sldId id="347" r:id="rId95"/>
    <p:sldId id="348" r:id="rId96"/>
    <p:sldId id="349" r:id="rId97"/>
    <p:sldId id="350" r:id="rId98"/>
    <p:sldId id="351" r:id="rId99"/>
    <p:sldId id="352" r:id="rId100"/>
    <p:sldId id="353" r:id="rId101"/>
    <p:sldId id="354" r:id="rId102"/>
    <p:sldId id="355" r:id="rId103"/>
    <p:sldId id="356" r:id="rId104"/>
    <p:sldId id="386" r:id="rId105"/>
    <p:sldId id="387" r:id="rId106"/>
    <p:sldId id="388" r:id="rId107"/>
    <p:sldId id="389" r:id="rId108"/>
    <p:sldId id="390" r:id="rId109"/>
    <p:sldId id="391" r:id="rId110"/>
    <p:sldId id="392" r:id="rId111"/>
    <p:sldId id="393" r:id="rId112"/>
    <p:sldId id="357" r:id="rId113"/>
    <p:sldId id="358" r:id="rId114"/>
    <p:sldId id="359" r:id="rId115"/>
    <p:sldId id="360" r:id="rId116"/>
    <p:sldId id="361" r:id="rId117"/>
    <p:sldId id="362" r:id="rId118"/>
    <p:sldId id="363" r:id="rId119"/>
    <p:sldId id="364" r:id="rId120"/>
    <p:sldId id="365" r:id="rId121"/>
    <p:sldId id="366" r:id="rId122"/>
    <p:sldId id="367" r:id="rId123"/>
    <p:sldId id="368" r:id="rId124"/>
    <p:sldId id="369" r:id="rId125"/>
    <p:sldId id="370" r:id="rId126"/>
    <p:sldId id="371" r:id="rId127"/>
    <p:sldId id="372" r:id="rId128"/>
    <p:sldId id="373" r:id="rId129"/>
    <p:sldId id="374" r:id="rId130"/>
    <p:sldId id="375" r:id="rId131"/>
    <p:sldId id="376" r:id="rId132"/>
    <p:sldId id="377" r:id="rId133"/>
    <p:sldId id="378" r:id="rId134"/>
    <p:sldId id="379" r:id="rId135"/>
    <p:sldId id="380" r:id="rId136"/>
    <p:sldId id="381" r:id="rId137"/>
    <p:sldId id="382" r:id="rId138"/>
    <p:sldId id="383" r:id="rId139"/>
  </p:sldIdLst>
  <p:sldSz cx="18288000" cy="10287000"/>
  <p:notesSz cx="6858000" cy="9144000"/>
  <p:embeddedFontLst>
    <p:embeddedFont>
      <p:font typeface="League Spartan" panose="020B0604020202020204" charset="0"/>
      <p:regular r:id="rId140"/>
    </p:embeddedFont>
    <p:embeddedFont>
      <p:font typeface="Montserrat" panose="00000500000000000000" pitchFamily="2" charset="-94"/>
      <p:regular r:id="rId141"/>
      <p:bold r:id="rId142"/>
      <p:italic r:id="rId143"/>
      <p:boldItalic r:id="rId144"/>
    </p:embeddedFont>
    <p:embeddedFont>
      <p:font typeface="Montserrat Bold" panose="00000800000000000000" charset="-94"/>
      <p:regular r:id="rId145"/>
    </p:embeddedFont>
    <p:embeddedFont>
      <p:font typeface="Montserrat Medium" panose="00000600000000000000" pitchFamily="2" charset="-94"/>
      <p:regular r:id="rId146"/>
      <p:italic r:id="rId147"/>
    </p:embeddedFont>
    <p:embeddedFont>
      <p:font typeface="Roboto Condensed" panose="02000000000000000000" pitchFamily="2" charset="0"/>
      <p:regular r:id="rId148"/>
      <p:bold r:id="rId149"/>
      <p:italic r:id="rId150"/>
      <p:boldItalic r:id="rId151"/>
    </p:embeddedFont>
    <p:embeddedFont>
      <p:font typeface="Roboto Condensed Bold" panose="02000000000000000000" charset="0"/>
      <p:regular r:id="rId15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622" autoAdjust="0"/>
  </p:normalViewPr>
  <p:slideViewPr>
    <p:cSldViewPr>
      <p:cViewPr>
        <p:scale>
          <a:sx n="55" d="100"/>
          <a:sy n="55" d="100"/>
        </p:scale>
        <p:origin x="34" y="-18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font" Target="fonts/font10.fntdata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font" Target="fonts/font11.fntdata"/><Relationship Id="rId155" Type="http://schemas.openxmlformats.org/officeDocument/2006/relationships/theme" Target="theme/theme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font" Target="fonts/font1.fntdata"/><Relationship Id="rId145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font" Target="fonts/font12.fntdata"/><Relationship Id="rId156" Type="http://schemas.openxmlformats.org/officeDocument/2006/relationships/tableStyles" Target="tableStyle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font" Target="fonts/font2.fntdata"/><Relationship Id="rId146" Type="http://schemas.openxmlformats.org/officeDocument/2006/relationships/font" Target="fonts/font7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font" Target="fonts/font13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font" Target="fonts/font8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font" Target="fonts/font3.fntdata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font" Target="fonts/font4.fntdata"/><Relationship Id="rId148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viewProps" Target="viewProps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font" Target="fonts/font5.fntdata"/><Relationship Id="rId90" Type="http://schemas.openxmlformats.org/officeDocument/2006/relationships/slide" Target="slides/slide8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9.jpeg"/><Relationship Id="rId3" Type="http://schemas.openxmlformats.org/officeDocument/2006/relationships/image" Target="../media/image2.svg"/><Relationship Id="rId7" Type="http://schemas.openxmlformats.org/officeDocument/2006/relationships/image" Target="../media/image14.png"/><Relationship Id="rId12" Type="http://schemas.openxmlformats.org/officeDocument/2006/relationships/image" Target="../media/image1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7.svg"/><Relationship Id="rId5" Type="http://schemas.openxmlformats.org/officeDocument/2006/relationships/image" Target="../media/image12.png"/><Relationship Id="rId10" Type="http://schemas.openxmlformats.org/officeDocument/2006/relationships/image" Target="../media/image16.png"/><Relationship Id="rId4" Type="http://schemas.openxmlformats.org/officeDocument/2006/relationships/image" Target="../media/image11.png"/><Relationship Id="rId9" Type="http://schemas.openxmlformats.org/officeDocument/2006/relationships/image" Target="../media/image8.png"/><Relationship Id="rId14" Type="http://schemas.openxmlformats.org/officeDocument/2006/relationships/image" Target="../media/image2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17" Type="http://schemas.openxmlformats.org/officeDocument/2006/relationships/image" Target="../media/image34.jpeg"/><Relationship Id="rId2" Type="http://schemas.openxmlformats.org/officeDocument/2006/relationships/image" Target="../media/image21.png"/><Relationship Id="rId16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28.svg"/><Relationship Id="rId5" Type="http://schemas.openxmlformats.org/officeDocument/2006/relationships/image" Target="../media/image24.png"/><Relationship Id="rId15" Type="http://schemas.openxmlformats.org/officeDocument/2006/relationships/image" Target="../media/image32.svg"/><Relationship Id="rId10" Type="http://schemas.openxmlformats.org/officeDocument/2006/relationships/image" Target="../media/image27.png"/><Relationship Id="rId4" Type="http://schemas.openxmlformats.org/officeDocument/2006/relationships/image" Target="../media/image23.png"/><Relationship Id="rId9" Type="http://schemas.openxmlformats.org/officeDocument/2006/relationships/image" Target="../media/image2.svg"/><Relationship Id="rId14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36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28.svg"/><Relationship Id="rId5" Type="http://schemas.openxmlformats.org/officeDocument/2006/relationships/image" Target="../media/image24.png"/><Relationship Id="rId15" Type="http://schemas.openxmlformats.org/officeDocument/2006/relationships/image" Target="../media/image32.svg"/><Relationship Id="rId10" Type="http://schemas.openxmlformats.org/officeDocument/2006/relationships/image" Target="../media/image27.png"/><Relationship Id="rId4" Type="http://schemas.openxmlformats.org/officeDocument/2006/relationships/image" Target="../media/image37.png"/><Relationship Id="rId9" Type="http://schemas.openxmlformats.org/officeDocument/2006/relationships/image" Target="../media/image2.svg"/><Relationship Id="rId1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39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28.svg"/><Relationship Id="rId5" Type="http://schemas.openxmlformats.org/officeDocument/2006/relationships/image" Target="../media/image24.png"/><Relationship Id="rId15" Type="http://schemas.openxmlformats.org/officeDocument/2006/relationships/image" Target="../media/image32.svg"/><Relationship Id="rId10" Type="http://schemas.openxmlformats.org/officeDocument/2006/relationships/image" Target="../media/image27.png"/><Relationship Id="rId4" Type="http://schemas.openxmlformats.org/officeDocument/2006/relationships/image" Target="../media/image40.jpeg"/><Relationship Id="rId9" Type="http://schemas.openxmlformats.org/officeDocument/2006/relationships/image" Target="../media/image2.svg"/><Relationship Id="rId1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45.png"/><Relationship Id="rId3" Type="http://schemas.openxmlformats.org/officeDocument/2006/relationships/image" Target="../media/image2.svg"/><Relationship Id="rId7" Type="http://schemas.openxmlformats.org/officeDocument/2006/relationships/image" Target="../media/image42.png"/><Relationship Id="rId12" Type="http://schemas.openxmlformats.org/officeDocument/2006/relationships/image" Target="../media/image4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43.jpeg"/><Relationship Id="rId5" Type="http://schemas.openxmlformats.org/officeDocument/2006/relationships/image" Target="../media/image41.png"/><Relationship Id="rId10" Type="http://schemas.openxmlformats.org/officeDocument/2006/relationships/image" Target="../media/image17.svg"/><Relationship Id="rId4" Type="http://schemas.openxmlformats.org/officeDocument/2006/relationships/image" Target="../media/image12.png"/><Relationship Id="rId9" Type="http://schemas.openxmlformats.org/officeDocument/2006/relationships/image" Target="../media/image16.png"/><Relationship Id="rId14" Type="http://schemas.openxmlformats.org/officeDocument/2006/relationships/image" Target="../media/image4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46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48.pn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50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51.jpeg"/><Relationship Id="rId9" Type="http://schemas.openxmlformats.org/officeDocument/2006/relationships/image" Target="../media/image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53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54.png"/><Relationship Id="rId9" Type="http://schemas.openxmlformats.org/officeDocument/2006/relationships/image" Target="../media/image2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13" Type="http://schemas.openxmlformats.org/officeDocument/2006/relationships/image" Target="../media/image26.png"/><Relationship Id="rId18" Type="http://schemas.openxmlformats.org/officeDocument/2006/relationships/image" Target="../media/image29.png"/><Relationship Id="rId3" Type="http://schemas.microsoft.com/office/2007/relationships/media" Target="../media/media2.mp4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5.svg"/><Relationship Id="rId17" Type="http://schemas.openxmlformats.org/officeDocument/2006/relationships/image" Target="../media/image32.svg"/><Relationship Id="rId2" Type="http://schemas.openxmlformats.org/officeDocument/2006/relationships/video" Target="../media/media1.mp4"/><Relationship Id="rId16" Type="http://schemas.openxmlformats.org/officeDocument/2006/relationships/image" Target="../media/image31.png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24.png"/><Relationship Id="rId5" Type="http://schemas.microsoft.com/office/2007/relationships/media" Target="../media/media3.mp4"/><Relationship Id="rId15" Type="http://schemas.openxmlformats.org/officeDocument/2006/relationships/image" Target="../media/image2.svg"/><Relationship Id="rId10" Type="http://schemas.openxmlformats.org/officeDocument/2006/relationships/image" Target="../media/image57.jpeg"/><Relationship Id="rId19" Type="http://schemas.openxmlformats.org/officeDocument/2006/relationships/image" Target="../media/image30.svg"/><Relationship Id="rId4" Type="http://schemas.openxmlformats.org/officeDocument/2006/relationships/video" Target="../media/media2.mp4"/><Relationship Id="rId9" Type="http://schemas.openxmlformats.org/officeDocument/2006/relationships/image" Target="../media/image56.jpeg"/><Relationship Id="rId1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58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59.jpeg"/><Relationship Id="rId9" Type="http://schemas.openxmlformats.org/officeDocument/2006/relationships/image" Target="../media/image2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61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62.png"/><Relationship Id="rId9" Type="http://schemas.openxmlformats.org/officeDocument/2006/relationships/image" Target="../media/image2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64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63.png"/><Relationship Id="rId16" Type="http://schemas.openxmlformats.org/officeDocument/2006/relationships/hyperlink" Target="http://www.m3.com.tr/define-avi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65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67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6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67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66.png"/><Relationship Id="rId16" Type="http://schemas.openxmlformats.org/officeDocument/2006/relationships/image" Target="../media/image6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6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71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72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74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75.pn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77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7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80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81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83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84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86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87.pn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89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90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91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92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94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95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97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9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00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01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03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04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06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07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09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10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12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13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15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16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18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17.png"/><Relationship Id="rId16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19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43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22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24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25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27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2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30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31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33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34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36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137.jpeg"/><Relationship Id="rId9" Type="http://schemas.openxmlformats.org/officeDocument/2006/relationships/image" Target="../media/image2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39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40.pn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42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43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45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146.png"/><Relationship Id="rId9" Type="http://schemas.openxmlformats.org/officeDocument/2006/relationships/image" Target="../media/image2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48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49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51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52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54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55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57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5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18" Type="http://schemas.openxmlformats.org/officeDocument/2006/relationships/image" Target="../media/image161.jfif"/><Relationship Id="rId3" Type="http://schemas.openxmlformats.org/officeDocument/2006/relationships/image" Target="../media/image157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17" Type="http://schemas.openxmlformats.org/officeDocument/2006/relationships/image" Target="../media/image160.jfif"/><Relationship Id="rId2" Type="http://schemas.openxmlformats.org/officeDocument/2006/relationships/image" Target="../media/image156.png"/><Relationship Id="rId16" Type="http://schemas.openxmlformats.org/officeDocument/2006/relationships/image" Target="../media/image159.jf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5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63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64.pn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66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67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69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70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72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73.pn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75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76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78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77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79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81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80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82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84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83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85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87.jpe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86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88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90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89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191.jpeg"/><Relationship Id="rId9" Type="http://schemas.openxmlformats.org/officeDocument/2006/relationships/image" Target="../media/image2.svg"/><Relationship Id="rId14" Type="http://schemas.openxmlformats.org/officeDocument/2006/relationships/image" Target="../media/image27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93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194.pn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44.jpeg"/><Relationship Id="rId18" Type="http://schemas.openxmlformats.org/officeDocument/2006/relationships/image" Target="../media/image197.png"/><Relationship Id="rId3" Type="http://schemas.openxmlformats.org/officeDocument/2006/relationships/image" Target="../media/image2.svg"/><Relationship Id="rId21" Type="http://schemas.openxmlformats.org/officeDocument/2006/relationships/image" Target="../media/image200.png"/><Relationship Id="rId7" Type="http://schemas.openxmlformats.org/officeDocument/2006/relationships/image" Target="../media/image42.png"/><Relationship Id="rId12" Type="http://schemas.openxmlformats.org/officeDocument/2006/relationships/image" Target="../media/image46.png"/><Relationship Id="rId17" Type="http://schemas.openxmlformats.org/officeDocument/2006/relationships/image" Target="../media/image196.png"/><Relationship Id="rId2" Type="http://schemas.openxmlformats.org/officeDocument/2006/relationships/image" Target="../media/image1.png"/><Relationship Id="rId16" Type="http://schemas.openxmlformats.org/officeDocument/2006/relationships/image" Target="../media/image195.png"/><Relationship Id="rId20" Type="http://schemas.openxmlformats.org/officeDocument/2006/relationships/image" Target="../media/image1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43.jpeg"/><Relationship Id="rId5" Type="http://schemas.openxmlformats.org/officeDocument/2006/relationships/image" Target="../media/image41.png"/><Relationship Id="rId15" Type="http://schemas.openxmlformats.org/officeDocument/2006/relationships/image" Target="../media/image45.png"/><Relationship Id="rId10" Type="http://schemas.openxmlformats.org/officeDocument/2006/relationships/image" Target="../media/image17.svg"/><Relationship Id="rId19" Type="http://schemas.openxmlformats.org/officeDocument/2006/relationships/image" Target="../media/image198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Relationship Id="rId14" Type="http://schemas.openxmlformats.org/officeDocument/2006/relationships/image" Target="../media/image119.jpe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96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20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202.jpe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203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204.pn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97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206.jpe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0.svg"/><Relationship Id="rId3" Type="http://schemas.openxmlformats.org/officeDocument/2006/relationships/image" Target="../media/image198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20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11" Type="http://schemas.openxmlformats.org/officeDocument/2006/relationships/image" Target="../media/image32.sv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image" Target="../media/image208.pn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hyperlink" Target="https://youtu.be/PvrsKVrJ8dw" TargetMode="External"/><Relationship Id="rId3" Type="http://schemas.openxmlformats.org/officeDocument/2006/relationships/image" Target="../media/image199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.png"/><Relationship Id="rId3" Type="http://schemas.openxmlformats.org/officeDocument/2006/relationships/image" Target="../media/image211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12.pn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195.png"/><Relationship Id="rId3" Type="http://schemas.openxmlformats.org/officeDocument/2006/relationships/image" Target="../media/image214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hyperlink" Target="https://youtu.be/PvrsKVrJ8dw" TargetMode="Externa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17.png"/><Relationship Id="rId3" Type="http://schemas.openxmlformats.org/officeDocument/2006/relationships/image" Target="../media/image216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15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0.png"/><Relationship Id="rId3" Type="http://schemas.openxmlformats.org/officeDocument/2006/relationships/image" Target="../media/image219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3.png"/><Relationship Id="rId3" Type="http://schemas.openxmlformats.org/officeDocument/2006/relationships/image" Target="../media/image222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21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28.svg"/><Relationship Id="rId3" Type="http://schemas.openxmlformats.org/officeDocument/2006/relationships/image" Target="../media/image24.png"/><Relationship Id="rId7" Type="http://schemas.openxmlformats.org/officeDocument/2006/relationships/image" Target="../media/image2.svg"/><Relationship Id="rId12" Type="http://schemas.openxmlformats.org/officeDocument/2006/relationships/image" Target="../media/image27.png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30.svg"/><Relationship Id="rId5" Type="http://schemas.openxmlformats.org/officeDocument/2006/relationships/image" Target="../media/image26.png"/><Relationship Id="rId10" Type="http://schemas.openxmlformats.org/officeDocument/2006/relationships/image" Target="../media/image29.png"/><Relationship Id="rId4" Type="http://schemas.openxmlformats.org/officeDocument/2006/relationships/image" Target="../media/image25.svg"/><Relationship Id="rId9" Type="http://schemas.openxmlformats.org/officeDocument/2006/relationships/image" Target="../media/image32.svg"/><Relationship Id="rId14" Type="http://schemas.openxmlformats.org/officeDocument/2006/relationships/hyperlink" Target="https://youtu.be/JG12LpqA1BI" TargetMode="Externa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.png"/><Relationship Id="rId3" Type="http://schemas.openxmlformats.org/officeDocument/2006/relationships/image" Target="../media/image226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hyperlink" Target="https://youtu.be/JG12LpqA1BI" TargetMode="External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44.jpeg"/><Relationship Id="rId18" Type="http://schemas.openxmlformats.org/officeDocument/2006/relationships/image" Target="../media/image200.png"/><Relationship Id="rId26" Type="http://schemas.openxmlformats.org/officeDocument/2006/relationships/image" Target="../media/image231.jpeg"/><Relationship Id="rId3" Type="http://schemas.openxmlformats.org/officeDocument/2006/relationships/image" Target="../media/image2.svg"/><Relationship Id="rId21" Type="http://schemas.openxmlformats.org/officeDocument/2006/relationships/image" Target="../media/image199.png"/><Relationship Id="rId7" Type="http://schemas.openxmlformats.org/officeDocument/2006/relationships/image" Target="../media/image42.png"/><Relationship Id="rId12" Type="http://schemas.openxmlformats.org/officeDocument/2006/relationships/image" Target="../media/image46.png"/><Relationship Id="rId17" Type="http://schemas.openxmlformats.org/officeDocument/2006/relationships/image" Target="../media/image196.png"/><Relationship Id="rId25" Type="http://schemas.openxmlformats.org/officeDocument/2006/relationships/image" Target="../media/image230.jpeg"/><Relationship Id="rId2" Type="http://schemas.openxmlformats.org/officeDocument/2006/relationships/image" Target="../media/image1.png"/><Relationship Id="rId16" Type="http://schemas.openxmlformats.org/officeDocument/2006/relationships/image" Target="../media/image195.png"/><Relationship Id="rId20" Type="http://schemas.openxmlformats.org/officeDocument/2006/relationships/image" Target="../media/image1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43.jpeg"/><Relationship Id="rId24" Type="http://schemas.openxmlformats.org/officeDocument/2006/relationships/image" Target="../media/image229.png"/><Relationship Id="rId5" Type="http://schemas.openxmlformats.org/officeDocument/2006/relationships/image" Target="../media/image41.png"/><Relationship Id="rId15" Type="http://schemas.openxmlformats.org/officeDocument/2006/relationships/image" Target="../media/image45.png"/><Relationship Id="rId23" Type="http://schemas.openxmlformats.org/officeDocument/2006/relationships/image" Target="../media/image228.png"/><Relationship Id="rId10" Type="http://schemas.openxmlformats.org/officeDocument/2006/relationships/image" Target="../media/image17.svg"/><Relationship Id="rId19" Type="http://schemas.openxmlformats.org/officeDocument/2006/relationships/image" Target="../media/image197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Relationship Id="rId14" Type="http://schemas.openxmlformats.org/officeDocument/2006/relationships/image" Target="../media/image119.jpeg"/><Relationship Id="rId22" Type="http://schemas.openxmlformats.org/officeDocument/2006/relationships/image" Target="../media/image227.png"/><Relationship Id="rId27" Type="http://schemas.openxmlformats.org/officeDocument/2006/relationships/image" Target="../media/image232.pn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35.png"/><Relationship Id="rId3" Type="http://schemas.openxmlformats.org/officeDocument/2006/relationships/image" Target="../media/image234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33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37.png"/><Relationship Id="rId3" Type="http://schemas.openxmlformats.org/officeDocument/2006/relationships/image" Target="../media/image230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36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40.png"/><Relationship Id="rId3" Type="http://schemas.openxmlformats.org/officeDocument/2006/relationships/image" Target="../media/image239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38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7.png"/><Relationship Id="rId3" Type="http://schemas.openxmlformats.org/officeDocument/2006/relationships/image" Target="../media/image242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41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45.png"/><Relationship Id="rId3" Type="http://schemas.openxmlformats.org/officeDocument/2006/relationships/image" Target="../media/image244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43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27.png"/><Relationship Id="rId3" Type="http://schemas.openxmlformats.org/officeDocument/2006/relationships/image" Target="../media/image24.png"/><Relationship Id="rId7" Type="http://schemas.openxmlformats.org/officeDocument/2006/relationships/image" Target="../media/image2.svg"/><Relationship Id="rId12" Type="http://schemas.openxmlformats.org/officeDocument/2006/relationships/image" Target="../media/image247.png"/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30.svg"/><Relationship Id="rId5" Type="http://schemas.openxmlformats.org/officeDocument/2006/relationships/image" Target="../media/image26.png"/><Relationship Id="rId15" Type="http://schemas.openxmlformats.org/officeDocument/2006/relationships/hyperlink" Target="https://youtu.be/JG12LpqA1BI" TargetMode="External"/><Relationship Id="rId10" Type="http://schemas.openxmlformats.org/officeDocument/2006/relationships/image" Target="../media/image29.png"/><Relationship Id="rId4" Type="http://schemas.openxmlformats.org/officeDocument/2006/relationships/image" Target="../media/image25.svg"/><Relationship Id="rId9" Type="http://schemas.openxmlformats.org/officeDocument/2006/relationships/image" Target="../media/image32.svg"/><Relationship Id="rId14" Type="http://schemas.openxmlformats.org/officeDocument/2006/relationships/image" Target="../media/image28.sv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50.png"/><Relationship Id="rId3" Type="http://schemas.openxmlformats.org/officeDocument/2006/relationships/image" Target="../media/image249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48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9.png"/><Relationship Id="rId3" Type="http://schemas.openxmlformats.org/officeDocument/2006/relationships/image" Target="../media/image252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51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54.png"/><Relationship Id="rId3" Type="http://schemas.openxmlformats.org/officeDocument/2006/relationships/image" Target="../media/image253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31.jpe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57.png"/><Relationship Id="rId3" Type="http://schemas.openxmlformats.org/officeDocument/2006/relationships/image" Target="../media/image256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55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60.png"/><Relationship Id="rId3" Type="http://schemas.openxmlformats.org/officeDocument/2006/relationships/image" Target="../media/image259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58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63.png"/><Relationship Id="rId3" Type="http://schemas.openxmlformats.org/officeDocument/2006/relationships/image" Target="../media/image262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61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8.png"/><Relationship Id="rId3" Type="http://schemas.openxmlformats.org/officeDocument/2006/relationships/image" Target="../media/image265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64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68.png"/><Relationship Id="rId3" Type="http://schemas.openxmlformats.org/officeDocument/2006/relationships/image" Target="../media/image267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66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1.png"/><Relationship Id="rId3" Type="http://schemas.openxmlformats.org/officeDocument/2006/relationships/image" Target="../media/image270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6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32.png"/><Relationship Id="rId3" Type="http://schemas.openxmlformats.org/officeDocument/2006/relationships/image" Target="../media/image273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7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6.png"/><Relationship Id="rId3" Type="http://schemas.openxmlformats.org/officeDocument/2006/relationships/image" Target="../media/image275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9.png"/><Relationship Id="rId3" Type="http://schemas.openxmlformats.org/officeDocument/2006/relationships/image" Target="../media/image278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82.png"/><Relationship Id="rId3" Type="http://schemas.openxmlformats.org/officeDocument/2006/relationships/image" Target="../media/image281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85.png"/><Relationship Id="rId3" Type="http://schemas.openxmlformats.org/officeDocument/2006/relationships/image" Target="../media/image284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88.png"/><Relationship Id="rId3" Type="http://schemas.openxmlformats.org/officeDocument/2006/relationships/image" Target="../media/image287.jpe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91.png"/><Relationship Id="rId3" Type="http://schemas.openxmlformats.org/officeDocument/2006/relationships/image" Target="../media/image290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94.png"/><Relationship Id="rId3" Type="http://schemas.openxmlformats.org/officeDocument/2006/relationships/image" Target="../media/image293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9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44.jpeg"/><Relationship Id="rId18" Type="http://schemas.openxmlformats.org/officeDocument/2006/relationships/image" Target="../media/image197.png"/><Relationship Id="rId26" Type="http://schemas.openxmlformats.org/officeDocument/2006/relationships/image" Target="../media/image230.jpeg"/><Relationship Id="rId3" Type="http://schemas.openxmlformats.org/officeDocument/2006/relationships/image" Target="../media/image2.svg"/><Relationship Id="rId21" Type="http://schemas.openxmlformats.org/officeDocument/2006/relationships/image" Target="../media/image227.png"/><Relationship Id="rId7" Type="http://schemas.openxmlformats.org/officeDocument/2006/relationships/image" Target="../media/image42.png"/><Relationship Id="rId12" Type="http://schemas.openxmlformats.org/officeDocument/2006/relationships/image" Target="../media/image46.png"/><Relationship Id="rId17" Type="http://schemas.openxmlformats.org/officeDocument/2006/relationships/image" Target="../media/image200.png"/><Relationship Id="rId25" Type="http://schemas.openxmlformats.org/officeDocument/2006/relationships/image" Target="../media/image229.png"/><Relationship Id="rId2" Type="http://schemas.openxmlformats.org/officeDocument/2006/relationships/image" Target="../media/image1.png"/><Relationship Id="rId16" Type="http://schemas.openxmlformats.org/officeDocument/2006/relationships/image" Target="../media/image196.png"/><Relationship Id="rId20" Type="http://schemas.openxmlformats.org/officeDocument/2006/relationships/image" Target="../media/image199.png"/><Relationship Id="rId29" Type="http://schemas.openxmlformats.org/officeDocument/2006/relationships/image" Target="../media/image2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43.jpeg"/><Relationship Id="rId24" Type="http://schemas.openxmlformats.org/officeDocument/2006/relationships/image" Target="../media/image228.png"/><Relationship Id="rId32" Type="http://schemas.openxmlformats.org/officeDocument/2006/relationships/image" Target="../media/image300.png"/><Relationship Id="rId5" Type="http://schemas.openxmlformats.org/officeDocument/2006/relationships/image" Target="../media/image41.png"/><Relationship Id="rId15" Type="http://schemas.openxmlformats.org/officeDocument/2006/relationships/image" Target="../media/image45.png"/><Relationship Id="rId23" Type="http://schemas.openxmlformats.org/officeDocument/2006/relationships/image" Target="../media/image232.png"/><Relationship Id="rId28" Type="http://schemas.openxmlformats.org/officeDocument/2006/relationships/image" Target="../media/image296.png"/><Relationship Id="rId10" Type="http://schemas.openxmlformats.org/officeDocument/2006/relationships/image" Target="../media/image17.svg"/><Relationship Id="rId19" Type="http://schemas.openxmlformats.org/officeDocument/2006/relationships/image" Target="../media/image198.png"/><Relationship Id="rId31" Type="http://schemas.openxmlformats.org/officeDocument/2006/relationships/image" Target="../media/image299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Relationship Id="rId14" Type="http://schemas.openxmlformats.org/officeDocument/2006/relationships/image" Target="../media/image119.jpeg"/><Relationship Id="rId22" Type="http://schemas.openxmlformats.org/officeDocument/2006/relationships/image" Target="../media/image231.jpeg"/><Relationship Id="rId27" Type="http://schemas.openxmlformats.org/officeDocument/2006/relationships/image" Target="../media/image295.png"/><Relationship Id="rId30" Type="http://schemas.openxmlformats.org/officeDocument/2006/relationships/image" Target="../media/image298.png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3" Type="http://schemas.openxmlformats.org/officeDocument/2006/relationships/image" Target="../media/image301.pn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2" Type="http://schemas.openxmlformats.org/officeDocument/2006/relationships/image" Target="../media/image299.png"/><Relationship Id="rId16" Type="http://schemas.openxmlformats.org/officeDocument/2006/relationships/hyperlink" Target="https://www.m3.com.tr/etkinlik/3d-sanal-gerceklik-gozlugu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openxmlformats.org/officeDocument/2006/relationships/image" Target="../media/image302.png"/><Relationship Id="rId14" Type="http://schemas.openxmlformats.org/officeDocument/2006/relationships/image" Target="../media/image27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3" Type="http://schemas.openxmlformats.org/officeDocument/2006/relationships/image" Target="../media/image304.pn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2" Type="http://schemas.openxmlformats.org/officeDocument/2006/relationships/image" Target="../media/image3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openxmlformats.org/officeDocument/2006/relationships/image" Target="../media/image295.png"/><Relationship Id="rId14" Type="http://schemas.openxmlformats.org/officeDocument/2006/relationships/image" Target="../media/image27.png"/></Relationships>
</file>

<file path=ppt/slides/_rels/slide9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5.png"/><Relationship Id="rId13" Type="http://schemas.openxmlformats.org/officeDocument/2006/relationships/image" Target="../media/image27.png"/><Relationship Id="rId3" Type="http://schemas.openxmlformats.org/officeDocument/2006/relationships/image" Target="../media/image24.png"/><Relationship Id="rId7" Type="http://schemas.openxmlformats.org/officeDocument/2006/relationships/image" Target="../media/image2.svg"/><Relationship Id="rId12" Type="http://schemas.openxmlformats.org/officeDocument/2006/relationships/image" Target="../media/image30.svg"/><Relationship Id="rId2" Type="http://schemas.openxmlformats.org/officeDocument/2006/relationships/image" Target="../media/image3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0" Type="http://schemas.openxmlformats.org/officeDocument/2006/relationships/image" Target="../media/image32.svg"/><Relationship Id="rId4" Type="http://schemas.openxmlformats.org/officeDocument/2006/relationships/image" Target="../media/image25.sv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7.png"/><Relationship Id="rId3" Type="http://schemas.openxmlformats.org/officeDocument/2006/relationships/image" Target="../media/image306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2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9.png"/><Relationship Id="rId3" Type="http://schemas.openxmlformats.org/officeDocument/2006/relationships/image" Target="../media/image296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30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7.png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2" Type="http://schemas.openxmlformats.org/officeDocument/2006/relationships/image" Target="../media/image310.png"/><Relationship Id="rId16" Type="http://schemas.openxmlformats.org/officeDocument/2006/relationships/image" Target="../media/image31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openxmlformats.org/officeDocument/2006/relationships/image" Target="../media/image311.png"/><Relationship Id="rId14" Type="http://schemas.openxmlformats.org/officeDocument/2006/relationships/image" Target="../media/image27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2" Type="http://schemas.openxmlformats.org/officeDocument/2006/relationships/image" Target="../media/image313.png"/><Relationship Id="rId16" Type="http://schemas.openxmlformats.org/officeDocument/2006/relationships/image" Target="../media/image3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openxmlformats.org/officeDocument/2006/relationships/image" Target="../media/image314.png"/><Relationship Id="rId14" Type="http://schemas.openxmlformats.org/officeDocument/2006/relationships/image" Target="../media/image27.pn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2" Type="http://schemas.openxmlformats.org/officeDocument/2006/relationships/image" Target="../media/image316.png"/><Relationship Id="rId16" Type="http://schemas.openxmlformats.org/officeDocument/2006/relationships/image" Target="../media/image3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/Relationships>
</file>

<file path=ppt/slides/_rels/slide10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4.jpeg"/><Relationship Id="rId18" Type="http://schemas.openxmlformats.org/officeDocument/2006/relationships/image" Target="../media/image197.png"/><Relationship Id="rId26" Type="http://schemas.openxmlformats.org/officeDocument/2006/relationships/image" Target="../media/image230.jpeg"/><Relationship Id="rId21" Type="http://schemas.openxmlformats.org/officeDocument/2006/relationships/image" Target="../media/image227.png"/><Relationship Id="rId34" Type="http://schemas.openxmlformats.org/officeDocument/2006/relationships/image" Target="../media/image320.png"/><Relationship Id="rId7" Type="http://schemas.openxmlformats.org/officeDocument/2006/relationships/image" Target="../media/image42.png"/><Relationship Id="rId12" Type="http://schemas.openxmlformats.org/officeDocument/2006/relationships/image" Target="../media/image46.png"/><Relationship Id="rId17" Type="http://schemas.openxmlformats.org/officeDocument/2006/relationships/image" Target="../media/image200.png"/><Relationship Id="rId25" Type="http://schemas.openxmlformats.org/officeDocument/2006/relationships/image" Target="../media/image229.png"/><Relationship Id="rId33" Type="http://schemas.openxmlformats.org/officeDocument/2006/relationships/image" Target="../media/image319.jpg"/><Relationship Id="rId38" Type="http://schemas.openxmlformats.org/officeDocument/2006/relationships/image" Target="../media/image324.jpeg"/><Relationship Id="rId2" Type="http://schemas.openxmlformats.org/officeDocument/2006/relationships/image" Target="../media/image1.png"/><Relationship Id="rId16" Type="http://schemas.openxmlformats.org/officeDocument/2006/relationships/image" Target="../media/image196.png"/><Relationship Id="rId20" Type="http://schemas.openxmlformats.org/officeDocument/2006/relationships/image" Target="../media/image199.png"/><Relationship Id="rId29" Type="http://schemas.openxmlformats.org/officeDocument/2006/relationships/image" Target="../media/image2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43.jpeg"/><Relationship Id="rId24" Type="http://schemas.openxmlformats.org/officeDocument/2006/relationships/image" Target="../media/image228.png"/><Relationship Id="rId32" Type="http://schemas.openxmlformats.org/officeDocument/2006/relationships/image" Target="../media/image300.png"/><Relationship Id="rId37" Type="http://schemas.openxmlformats.org/officeDocument/2006/relationships/image" Target="../media/image323.jpeg"/><Relationship Id="rId5" Type="http://schemas.openxmlformats.org/officeDocument/2006/relationships/image" Target="../media/image41.png"/><Relationship Id="rId15" Type="http://schemas.openxmlformats.org/officeDocument/2006/relationships/image" Target="../media/image45.png"/><Relationship Id="rId23" Type="http://schemas.openxmlformats.org/officeDocument/2006/relationships/image" Target="../media/image232.png"/><Relationship Id="rId28" Type="http://schemas.openxmlformats.org/officeDocument/2006/relationships/image" Target="../media/image296.png"/><Relationship Id="rId36" Type="http://schemas.openxmlformats.org/officeDocument/2006/relationships/image" Target="../media/image322.png"/><Relationship Id="rId10" Type="http://schemas.openxmlformats.org/officeDocument/2006/relationships/image" Target="../media/image17.svg"/><Relationship Id="rId19" Type="http://schemas.openxmlformats.org/officeDocument/2006/relationships/image" Target="../media/image198.png"/><Relationship Id="rId31" Type="http://schemas.openxmlformats.org/officeDocument/2006/relationships/image" Target="../media/image299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Relationship Id="rId14" Type="http://schemas.openxmlformats.org/officeDocument/2006/relationships/image" Target="../media/image119.jpeg"/><Relationship Id="rId22" Type="http://schemas.openxmlformats.org/officeDocument/2006/relationships/image" Target="../media/image231.jpeg"/><Relationship Id="rId27" Type="http://schemas.openxmlformats.org/officeDocument/2006/relationships/image" Target="../media/image295.png"/><Relationship Id="rId30" Type="http://schemas.openxmlformats.org/officeDocument/2006/relationships/image" Target="../media/image298.png"/><Relationship Id="rId35" Type="http://schemas.openxmlformats.org/officeDocument/2006/relationships/image" Target="../media/image321.jpeg"/><Relationship Id="rId8" Type="http://schemas.openxmlformats.org/officeDocument/2006/relationships/image" Target="../media/image8.png"/><Relationship Id="rId3" Type="http://schemas.openxmlformats.org/officeDocument/2006/relationships/image" Target="../media/image2.sv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18" Type="http://schemas.openxmlformats.org/officeDocument/2006/relationships/image" Target="../media/image325.jp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17" Type="http://schemas.openxmlformats.org/officeDocument/2006/relationships/image" Target="../media/image319.jpg"/><Relationship Id="rId2" Type="http://schemas.openxmlformats.org/officeDocument/2006/relationships/image" Target="../media/image316.png"/><Relationship Id="rId16" Type="http://schemas.openxmlformats.org/officeDocument/2006/relationships/image" Target="../media/image3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/Relationships>
</file>

<file path=ppt/slides/_rels/slide10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18" Type="http://schemas.openxmlformats.org/officeDocument/2006/relationships/image" Target="../media/image325.jp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17" Type="http://schemas.openxmlformats.org/officeDocument/2006/relationships/image" Target="../media/image319.jpg"/><Relationship Id="rId2" Type="http://schemas.openxmlformats.org/officeDocument/2006/relationships/image" Target="../media/image316.png"/><Relationship Id="rId16" Type="http://schemas.openxmlformats.org/officeDocument/2006/relationships/image" Target="../media/image318.png"/><Relationship Id="rId20" Type="http://schemas.openxmlformats.org/officeDocument/2006/relationships/image" Target="../media/image3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19" Type="http://schemas.openxmlformats.org/officeDocument/2006/relationships/image" Target="../media/image326.pn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/Relationships>
</file>

<file path=ppt/slides/_rels/slide10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18" Type="http://schemas.openxmlformats.org/officeDocument/2006/relationships/image" Target="../media/image325.jpg"/><Relationship Id="rId3" Type="http://schemas.openxmlformats.org/officeDocument/2006/relationships/image" Target="../media/image119.jpeg"/><Relationship Id="rId21" Type="http://schemas.openxmlformats.org/officeDocument/2006/relationships/image" Target="../media/image328.jp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17" Type="http://schemas.openxmlformats.org/officeDocument/2006/relationships/image" Target="../media/image319.jpg"/><Relationship Id="rId2" Type="http://schemas.openxmlformats.org/officeDocument/2006/relationships/image" Target="../media/image316.png"/><Relationship Id="rId16" Type="http://schemas.openxmlformats.org/officeDocument/2006/relationships/image" Target="../media/image318.png"/><Relationship Id="rId20" Type="http://schemas.openxmlformats.org/officeDocument/2006/relationships/image" Target="../media/image3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19" Type="http://schemas.openxmlformats.org/officeDocument/2006/relationships/image" Target="../media/image326.pn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/Relationships>
</file>

<file path=ppt/slides/_rels/slide10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18" Type="http://schemas.openxmlformats.org/officeDocument/2006/relationships/image" Target="../media/image325.jpg"/><Relationship Id="rId3" Type="http://schemas.openxmlformats.org/officeDocument/2006/relationships/image" Target="../media/image119.jpeg"/><Relationship Id="rId21" Type="http://schemas.openxmlformats.org/officeDocument/2006/relationships/image" Target="../media/image328.jp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17" Type="http://schemas.openxmlformats.org/officeDocument/2006/relationships/image" Target="../media/image319.jpg"/><Relationship Id="rId2" Type="http://schemas.openxmlformats.org/officeDocument/2006/relationships/image" Target="../media/image316.png"/><Relationship Id="rId16" Type="http://schemas.openxmlformats.org/officeDocument/2006/relationships/image" Target="../media/image318.png"/><Relationship Id="rId20" Type="http://schemas.openxmlformats.org/officeDocument/2006/relationships/image" Target="../media/image3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19" Type="http://schemas.openxmlformats.org/officeDocument/2006/relationships/image" Target="../media/image326.pn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Relationship Id="rId22" Type="http://schemas.openxmlformats.org/officeDocument/2006/relationships/image" Target="../media/image329.jpg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18" Type="http://schemas.openxmlformats.org/officeDocument/2006/relationships/image" Target="../media/image326.png"/><Relationship Id="rId3" Type="http://schemas.openxmlformats.org/officeDocument/2006/relationships/image" Target="../media/image119.jpeg"/><Relationship Id="rId21" Type="http://schemas.openxmlformats.org/officeDocument/2006/relationships/image" Target="../media/image329.jp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17" Type="http://schemas.openxmlformats.org/officeDocument/2006/relationships/image" Target="../media/image319.jpg"/><Relationship Id="rId2" Type="http://schemas.openxmlformats.org/officeDocument/2006/relationships/image" Target="../media/image316.png"/><Relationship Id="rId16" Type="http://schemas.openxmlformats.org/officeDocument/2006/relationships/image" Target="../media/image318.png"/><Relationship Id="rId20" Type="http://schemas.openxmlformats.org/officeDocument/2006/relationships/image" Target="../media/image32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19" Type="http://schemas.openxmlformats.org/officeDocument/2006/relationships/image" Target="../media/image327.pn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Relationship Id="rId22" Type="http://schemas.openxmlformats.org/officeDocument/2006/relationships/image" Target="../media/image330.png"/></Relationships>
</file>

<file path=ppt/slides/_rels/slide1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18" Type="http://schemas.openxmlformats.org/officeDocument/2006/relationships/image" Target="../media/image328.jp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17" Type="http://schemas.openxmlformats.org/officeDocument/2006/relationships/image" Target="../media/image326.png"/><Relationship Id="rId2" Type="http://schemas.openxmlformats.org/officeDocument/2006/relationships/image" Target="../media/image316.png"/><Relationship Id="rId16" Type="http://schemas.openxmlformats.org/officeDocument/2006/relationships/image" Target="../media/image319.jpg"/><Relationship Id="rId20" Type="http://schemas.openxmlformats.org/officeDocument/2006/relationships/image" Target="../media/image3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19" Type="http://schemas.openxmlformats.org/officeDocument/2006/relationships/image" Target="../media/image329.jp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/Relationships>
</file>

<file path=ppt/slides/_rels/slide1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.svg"/><Relationship Id="rId18" Type="http://schemas.openxmlformats.org/officeDocument/2006/relationships/image" Target="../media/image328.jp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12" Type="http://schemas.openxmlformats.org/officeDocument/2006/relationships/image" Target="../media/image29.png"/><Relationship Id="rId17" Type="http://schemas.openxmlformats.org/officeDocument/2006/relationships/image" Target="../media/image326.png"/><Relationship Id="rId2" Type="http://schemas.openxmlformats.org/officeDocument/2006/relationships/image" Target="../media/image316.png"/><Relationship Id="rId16" Type="http://schemas.openxmlformats.org/officeDocument/2006/relationships/image" Target="../media/image319.jpg"/><Relationship Id="rId20" Type="http://schemas.openxmlformats.org/officeDocument/2006/relationships/image" Target="../media/image3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2.svg"/><Relationship Id="rId5" Type="http://schemas.openxmlformats.org/officeDocument/2006/relationships/image" Target="../media/image25.svg"/><Relationship Id="rId15" Type="http://schemas.openxmlformats.org/officeDocument/2006/relationships/image" Target="../media/image28.svg"/><Relationship Id="rId10" Type="http://schemas.openxmlformats.org/officeDocument/2006/relationships/image" Target="../media/image31.png"/><Relationship Id="rId19" Type="http://schemas.openxmlformats.org/officeDocument/2006/relationships/image" Target="../media/image329.jpg"/><Relationship Id="rId4" Type="http://schemas.openxmlformats.org/officeDocument/2006/relationships/image" Target="../media/image24.png"/><Relationship Id="rId9" Type="http://schemas.openxmlformats.org/officeDocument/2006/relationships/image" Target="../media/image317.png"/><Relationship Id="rId14" Type="http://schemas.openxmlformats.org/officeDocument/2006/relationships/image" Target="../media/image27.png"/></Relationships>
</file>

<file path=ppt/slides/_rels/slide1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5.png"/><Relationship Id="rId3" Type="http://schemas.openxmlformats.org/officeDocument/2006/relationships/image" Target="../media/image1.png"/><Relationship Id="rId7" Type="http://schemas.openxmlformats.org/officeDocument/2006/relationships/image" Target="../media/image334.png"/><Relationship Id="rId12" Type="http://schemas.openxmlformats.org/officeDocument/2006/relationships/image" Target="../media/image33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3.png"/><Relationship Id="rId11" Type="http://schemas.openxmlformats.org/officeDocument/2006/relationships/image" Target="../media/image338.png"/><Relationship Id="rId5" Type="http://schemas.openxmlformats.org/officeDocument/2006/relationships/image" Target="../media/image332.png"/><Relationship Id="rId10" Type="http://schemas.openxmlformats.org/officeDocument/2006/relationships/image" Target="../media/image337.png"/><Relationship Id="rId4" Type="http://schemas.openxmlformats.org/officeDocument/2006/relationships/image" Target="../media/image2.svg"/><Relationship Id="rId9" Type="http://schemas.openxmlformats.org/officeDocument/2006/relationships/image" Target="../media/image336.png"/></Relationships>
</file>

<file path=ppt/slides/_rels/slide1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3.png"/><Relationship Id="rId3" Type="http://schemas.openxmlformats.org/officeDocument/2006/relationships/image" Target="../media/image1.png"/><Relationship Id="rId7" Type="http://schemas.openxmlformats.org/officeDocument/2006/relationships/image" Target="../media/image342.png"/><Relationship Id="rId12" Type="http://schemas.openxmlformats.org/officeDocument/2006/relationships/image" Target="../media/image34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1.png"/><Relationship Id="rId11" Type="http://schemas.openxmlformats.org/officeDocument/2006/relationships/image" Target="../media/image346.png"/><Relationship Id="rId5" Type="http://schemas.openxmlformats.org/officeDocument/2006/relationships/image" Target="../media/image340.png"/><Relationship Id="rId10" Type="http://schemas.openxmlformats.org/officeDocument/2006/relationships/image" Target="../media/image345.png"/><Relationship Id="rId4" Type="http://schemas.openxmlformats.org/officeDocument/2006/relationships/image" Target="../media/image2.svg"/><Relationship Id="rId9" Type="http://schemas.openxmlformats.org/officeDocument/2006/relationships/image" Target="../media/image344.png"/></Relationships>
</file>

<file path=ppt/slides/_rels/slide1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1.png"/><Relationship Id="rId3" Type="http://schemas.openxmlformats.org/officeDocument/2006/relationships/image" Target="../media/image1.png"/><Relationship Id="rId7" Type="http://schemas.openxmlformats.org/officeDocument/2006/relationships/image" Target="../media/image350.png"/><Relationship Id="rId12" Type="http://schemas.openxmlformats.org/officeDocument/2006/relationships/image" Target="../media/image355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9.png"/><Relationship Id="rId11" Type="http://schemas.openxmlformats.org/officeDocument/2006/relationships/image" Target="../media/image354.png"/><Relationship Id="rId5" Type="http://schemas.openxmlformats.org/officeDocument/2006/relationships/image" Target="../media/image348.png"/><Relationship Id="rId10" Type="http://schemas.openxmlformats.org/officeDocument/2006/relationships/image" Target="../media/image353.png"/><Relationship Id="rId4" Type="http://schemas.openxmlformats.org/officeDocument/2006/relationships/image" Target="../media/image2.svg"/><Relationship Id="rId9" Type="http://schemas.openxmlformats.org/officeDocument/2006/relationships/image" Target="../media/image352.png"/></Relationships>
</file>

<file path=ppt/slides/_rels/slide1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9.png"/><Relationship Id="rId3" Type="http://schemas.openxmlformats.org/officeDocument/2006/relationships/image" Target="../media/image1.png"/><Relationship Id="rId7" Type="http://schemas.openxmlformats.org/officeDocument/2006/relationships/image" Target="../media/image358.png"/><Relationship Id="rId12" Type="http://schemas.openxmlformats.org/officeDocument/2006/relationships/image" Target="../media/image36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7.png"/><Relationship Id="rId11" Type="http://schemas.openxmlformats.org/officeDocument/2006/relationships/image" Target="../media/image362.png"/><Relationship Id="rId5" Type="http://schemas.openxmlformats.org/officeDocument/2006/relationships/image" Target="../media/image356.png"/><Relationship Id="rId10" Type="http://schemas.openxmlformats.org/officeDocument/2006/relationships/image" Target="../media/image361.png"/><Relationship Id="rId4" Type="http://schemas.openxmlformats.org/officeDocument/2006/relationships/image" Target="../media/image2.svg"/><Relationship Id="rId9" Type="http://schemas.openxmlformats.org/officeDocument/2006/relationships/image" Target="../media/image360.png"/></Relationships>
</file>

<file path=ppt/slides/_rels/slide1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7.png"/><Relationship Id="rId3" Type="http://schemas.openxmlformats.org/officeDocument/2006/relationships/image" Target="../media/image1.png"/><Relationship Id="rId7" Type="http://schemas.openxmlformats.org/officeDocument/2006/relationships/image" Target="../media/image366.png"/><Relationship Id="rId12" Type="http://schemas.openxmlformats.org/officeDocument/2006/relationships/image" Target="../media/image37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5.png"/><Relationship Id="rId11" Type="http://schemas.openxmlformats.org/officeDocument/2006/relationships/image" Target="../media/image370.png"/><Relationship Id="rId5" Type="http://schemas.openxmlformats.org/officeDocument/2006/relationships/image" Target="../media/image364.png"/><Relationship Id="rId10" Type="http://schemas.openxmlformats.org/officeDocument/2006/relationships/image" Target="../media/image369.png"/><Relationship Id="rId4" Type="http://schemas.openxmlformats.org/officeDocument/2006/relationships/image" Target="../media/image2.svg"/><Relationship Id="rId9" Type="http://schemas.openxmlformats.org/officeDocument/2006/relationships/image" Target="../media/image368.png"/></Relationships>
</file>

<file path=ppt/slides/_rels/slide1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5.png"/><Relationship Id="rId3" Type="http://schemas.openxmlformats.org/officeDocument/2006/relationships/image" Target="../media/image1.png"/><Relationship Id="rId7" Type="http://schemas.openxmlformats.org/officeDocument/2006/relationships/image" Target="../media/image374.png"/><Relationship Id="rId12" Type="http://schemas.openxmlformats.org/officeDocument/2006/relationships/image" Target="../media/image37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3.png"/><Relationship Id="rId11" Type="http://schemas.openxmlformats.org/officeDocument/2006/relationships/image" Target="../media/image378.png"/><Relationship Id="rId5" Type="http://schemas.openxmlformats.org/officeDocument/2006/relationships/image" Target="../media/image372.png"/><Relationship Id="rId10" Type="http://schemas.openxmlformats.org/officeDocument/2006/relationships/image" Target="../media/image377.png"/><Relationship Id="rId4" Type="http://schemas.openxmlformats.org/officeDocument/2006/relationships/image" Target="../media/image2.svg"/><Relationship Id="rId9" Type="http://schemas.openxmlformats.org/officeDocument/2006/relationships/image" Target="../media/image376.png"/></Relationships>
</file>

<file path=ppt/slides/_rels/slide1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3.png"/><Relationship Id="rId3" Type="http://schemas.openxmlformats.org/officeDocument/2006/relationships/image" Target="../media/image1.png"/><Relationship Id="rId7" Type="http://schemas.openxmlformats.org/officeDocument/2006/relationships/image" Target="../media/image382.png"/><Relationship Id="rId12" Type="http://schemas.openxmlformats.org/officeDocument/2006/relationships/image" Target="../media/image38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1.png"/><Relationship Id="rId11" Type="http://schemas.openxmlformats.org/officeDocument/2006/relationships/image" Target="../media/image386.png"/><Relationship Id="rId5" Type="http://schemas.openxmlformats.org/officeDocument/2006/relationships/image" Target="../media/image380.png"/><Relationship Id="rId10" Type="http://schemas.openxmlformats.org/officeDocument/2006/relationships/image" Target="../media/image385.png"/><Relationship Id="rId4" Type="http://schemas.openxmlformats.org/officeDocument/2006/relationships/image" Target="../media/image2.svg"/><Relationship Id="rId9" Type="http://schemas.openxmlformats.org/officeDocument/2006/relationships/image" Target="../media/image384.png"/></Relationships>
</file>

<file path=ppt/slides/_rels/slide1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1.png"/><Relationship Id="rId3" Type="http://schemas.openxmlformats.org/officeDocument/2006/relationships/image" Target="../media/image1.png"/><Relationship Id="rId7" Type="http://schemas.openxmlformats.org/officeDocument/2006/relationships/image" Target="../media/image390.png"/><Relationship Id="rId12" Type="http://schemas.openxmlformats.org/officeDocument/2006/relationships/image" Target="../media/image39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9.png"/><Relationship Id="rId11" Type="http://schemas.openxmlformats.org/officeDocument/2006/relationships/image" Target="../media/image393.png"/><Relationship Id="rId5" Type="http://schemas.openxmlformats.org/officeDocument/2006/relationships/image" Target="../media/image388.png"/><Relationship Id="rId10" Type="http://schemas.openxmlformats.org/officeDocument/2006/relationships/image" Target="../media/image392.png"/><Relationship Id="rId4" Type="http://schemas.openxmlformats.org/officeDocument/2006/relationships/image" Target="../media/image2.svg"/><Relationship Id="rId9" Type="http://schemas.openxmlformats.org/officeDocument/2006/relationships/image" Target="../media/image298.png"/></Relationships>
</file>

<file path=ppt/slides/_rels/slide1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8.png"/><Relationship Id="rId3" Type="http://schemas.openxmlformats.org/officeDocument/2006/relationships/image" Target="../media/image1.png"/><Relationship Id="rId7" Type="http://schemas.openxmlformats.org/officeDocument/2006/relationships/image" Target="../media/image397.png"/><Relationship Id="rId12" Type="http://schemas.openxmlformats.org/officeDocument/2006/relationships/image" Target="../media/image40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6.png"/><Relationship Id="rId11" Type="http://schemas.openxmlformats.org/officeDocument/2006/relationships/image" Target="../media/image401.png"/><Relationship Id="rId5" Type="http://schemas.openxmlformats.org/officeDocument/2006/relationships/image" Target="../media/image395.png"/><Relationship Id="rId10" Type="http://schemas.openxmlformats.org/officeDocument/2006/relationships/image" Target="../media/image400.png"/><Relationship Id="rId4" Type="http://schemas.openxmlformats.org/officeDocument/2006/relationships/image" Target="../media/image2.svg"/><Relationship Id="rId9" Type="http://schemas.openxmlformats.org/officeDocument/2006/relationships/image" Target="../media/image399.png"/></Relationships>
</file>

<file path=ppt/slides/_rels/slide1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6.png"/><Relationship Id="rId3" Type="http://schemas.openxmlformats.org/officeDocument/2006/relationships/image" Target="../media/image1.png"/><Relationship Id="rId7" Type="http://schemas.openxmlformats.org/officeDocument/2006/relationships/image" Target="../media/image405.png"/><Relationship Id="rId12" Type="http://schemas.openxmlformats.org/officeDocument/2006/relationships/image" Target="../media/image41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4.png"/><Relationship Id="rId11" Type="http://schemas.openxmlformats.org/officeDocument/2006/relationships/image" Target="../media/image409.png"/><Relationship Id="rId5" Type="http://schemas.openxmlformats.org/officeDocument/2006/relationships/image" Target="../media/image403.png"/><Relationship Id="rId10" Type="http://schemas.openxmlformats.org/officeDocument/2006/relationships/image" Target="../media/image408.png"/><Relationship Id="rId4" Type="http://schemas.openxmlformats.org/officeDocument/2006/relationships/image" Target="../media/image2.svg"/><Relationship Id="rId9" Type="http://schemas.openxmlformats.org/officeDocument/2006/relationships/image" Target="../media/image407.png"/></Relationships>
</file>

<file path=ppt/slides/_rels/slide1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4.png"/><Relationship Id="rId3" Type="http://schemas.openxmlformats.org/officeDocument/2006/relationships/image" Target="../media/image1.png"/><Relationship Id="rId7" Type="http://schemas.openxmlformats.org/officeDocument/2006/relationships/image" Target="../media/image413.png"/><Relationship Id="rId12" Type="http://schemas.openxmlformats.org/officeDocument/2006/relationships/image" Target="../media/image41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2.png"/><Relationship Id="rId11" Type="http://schemas.openxmlformats.org/officeDocument/2006/relationships/image" Target="../media/image417.png"/><Relationship Id="rId5" Type="http://schemas.openxmlformats.org/officeDocument/2006/relationships/image" Target="../media/image411.png"/><Relationship Id="rId10" Type="http://schemas.openxmlformats.org/officeDocument/2006/relationships/image" Target="../media/image416.png"/><Relationship Id="rId4" Type="http://schemas.openxmlformats.org/officeDocument/2006/relationships/image" Target="../media/image2.svg"/><Relationship Id="rId9" Type="http://schemas.openxmlformats.org/officeDocument/2006/relationships/image" Target="../media/image415.png"/></Relationships>
</file>

<file path=ppt/slides/_rels/slide1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2.png"/><Relationship Id="rId3" Type="http://schemas.openxmlformats.org/officeDocument/2006/relationships/image" Target="../media/image1.png"/><Relationship Id="rId7" Type="http://schemas.openxmlformats.org/officeDocument/2006/relationships/image" Target="../media/image421.png"/><Relationship Id="rId12" Type="http://schemas.openxmlformats.org/officeDocument/2006/relationships/image" Target="../media/image42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0.png"/><Relationship Id="rId11" Type="http://schemas.openxmlformats.org/officeDocument/2006/relationships/image" Target="../media/image425.png"/><Relationship Id="rId5" Type="http://schemas.openxmlformats.org/officeDocument/2006/relationships/image" Target="../media/image419.png"/><Relationship Id="rId10" Type="http://schemas.openxmlformats.org/officeDocument/2006/relationships/image" Target="../media/image424.png"/><Relationship Id="rId4" Type="http://schemas.openxmlformats.org/officeDocument/2006/relationships/image" Target="../media/image2.svg"/><Relationship Id="rId9" Type="http://schemas.openxmlformats.org/officeDocument/2006/relationships/image" Target="../media/image423.png"/></Relationships>
</file>

<file path=ppt/slides/_rels/slide1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0.png"/><Relationship Id="rId3" Type="http://schemas.openxmlformats.org/officeDocument/2006/relationships/image" Target="../media/image1.png"/><Relationship Id="rId7" Type="http://schemas.openxmlformats.org/officeDocument/2006/relationships/image" Target="../media/image429.png"/><Relationship Id="rId12" Type="http://schemas.openxmlformats.org/officeDocument/2006/relationships/image" Target="../media/image43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8.png"/><Relationship Id="rId11" Type="http://schemas.openxmlformats.org/officeDocument/2006/relationships/image" Target="../media/image433.png"/><Relationship Id="rId5" Type="http://schemas.openxmlformats.org/officeDocument/2006/relationships/image" Target="../media/image427.png"/><Relationship Id="rId10" Type="http://schemas.openxmlformats.org/officeDocument/2006/relationships/image" Target="../media/image432.png"/><Relationship Id="rId4" Type="http://schemas.openxmlformats.org/officeDocument/2006/relationships/image" Target="../media/image2.svg"/><Relationship Id="rId9" Type="http://schemas.openxmlformats.org/officeDocument/2006/relationships/image" Target="../media/image431.png"/></Relationships>
</file>

<file path=ppt/slides/_rels/slide1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9.jpeg"/><Relationship Id="rId18" Type="http://schemas.openxmlformats.org/officeDocument/2006/relationships/image" Target="../media/image198.png"/><Relationship Id="rId26" Type="http://schemas.openxmlformats.org/officeDocument/2006/relationships/image" Target="../media/image436.png"/><Relationship Id="rId3" Type="http://schemas.openxmlformats.org/officeDocument/2006/relationships/image" Target="../media/image2.svg"/><Relationship Id="rId21" Type="http://schemas.openxmlformats.org/officeDocument/2006/relationships/image" Target="../media/image232.png"/><Relationship Id="rId7" Type="http://schemas.openxmlformats.org/officeDocument/2006/relationships/image" Target="../media/image8.png"/><Relationship Id="rId12" Type="http://schemas.openxmlformats.org/officeDocument/2006/relationships/image" Target="../media/image44.jpeg"/><Relationship Id="rId17" Type="http://schemas.openxmlformats.org/officeDocument/2006/relationships/image" Target="../media/image197.png"/><Relationship Id="rId25" Type="http://schemas.openxmlformats.org/officeDocument/2006/relationships/image" Target="../media/image435.png"/><Relationship Id="rId2" Type="http://schemas.openxmlformats.org/officeDocument/2006/relationships/image" Target="../media/image1.png"/><Relationship Id="rId16" Type="http://schemas.openxmlformats.org/officeDocument/2006/relationships/image" Target="../media/image200.png"/><Relationship Id="rId20" Type="http://schemas.openxmlformats.org/officeDocument/2006/relationships/image" Target="../media/image231.jpeg"/><Relationship Id="rId29" Type="http://schemas.openxmlformats.org/officeDocument/2006/relationships/image" Target="../media/image4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6.png"/><Relationship Id="rId24" Type="http://schemas.openxmlformats.org/officeDocument/2006/relationships/image" Target="../media/image230.jpeg"/><Relationship Id="rId5" Type="http://schemas.openxmlformats.org/officeDocument/2006/relationships/image" Target="../media/image41.png"/><Relationship Id="rId15" Type="http://schemas.openxmlformats.org/officeDocument/2006/relationships/image" Target="../media/image196.png"/><Relationship Id="rId23" Type="http://schemas.openxmlformats.org/officeDocument/2006/relationships/image" Target="../media/image229.png"/><Relationship Id="rId28" Type="http://schemas.openxmlformats.org/officeDocument/2006/relationships/image" Target="../media/image438.png"/><Relationship Id="rId10" Type="http://schemas.openxmlformats.org/officeDocument/2006/relationships/image" Target="../media/image43.jpeg"/><Relationship Id="rId19" Type="http://schemas.openxmlformats.org/officeDocument/2006/relationships/image" Target="../media/image199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Relationship Id="rId14" Type="http://schemas.openxmlformats.org/officeDocument/2006/relationships/image" Target="../media/image45.png"/><Relationship Id="rId22" Type="http://schemas.openxmlformats.org/officeDocument/2006/relationships/image" Target="../media/image228.png"/><Relationship Id="rId27" Type="http://schemas.openxmlformats.org/officeDocument/2006/relationships/image" Target="../media/image437.png"/><Relationship Id="rId30" Type="http://schemas.openxmlformats.org/officeDocument/2006/relationships/image" Target="../media/image440.png"/></Relationships>
</file>

<file path=ppt/slides/_rels/slide1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.png"/><Relationship Id="rId3" Type="http://schemas.openxmlformats.org/officeDocument/2006/relationships/image" Target="../media/image442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4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1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.png"/><Relationship Id="rId3" Type="http://schemas.openxmlformats.org/officeDocument/2006/relationships/image" Target="../media/image444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4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1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6.png"/><Relationship Id="rId13" Type="http://schemas.openxmlformats.org/officeDocument/2006/relationships/image" Target="../media/image27.png"/><Relationship Id="rId3" Type="http://schemas.openxmlformats.org/officeDocument/2006/relationships/image" Target="../media/image24.png"/><Relationship Id="rId7" Type="http://schemas.openxmlformats.org/officeDocument/2006/relationships/image" Target="../media/image2.svg"/><Relationship Id="rId12" Type="http://schemas.openxmlformats.org/officeDocument/2006/relationships/image" Target="../media/image30.svg"/><Relationship Id="rId2" Type="http://schemas.openxmlformats.org/officeDocument/2006/relationships/image" Target="../media/image4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5" Type="http://schemas.openxmlformats.org/officeDocument/2006/relationships/hyperlink" Target="https://www.m3.com.tr/etkinlik/ucan-davullar/" TargetMode="External"/><Relationship Id="rId10" Type="http://schemas.openxmlformats.org/officeDocument/2006/relationships/image" Target="../media/image32.svg"/><Relationship Id="rId4" Type="http://schemas.openxmlformats.org/officeDocument/2006/relationships/image" Target="../media/image25.sv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1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8.png"/><Relationship Id="rId13" Type="http://schemas.openxmlformats.org/officeDocument/2006/relationships/image" Target="../media/image27.png"/><Relationship Id="rId3" Type="http://schemas.openxmlformats.org/officeDocument/2006/relationships/image" Target="../media/image24.png"/><Relationship Id="rId7" Type="http://schemas.openxmlformats.org/officeDocument/2006/relationships/image" Target="../media/image2.svg"/><Relationship Id="rId12" Type="http://schemas.openxmlformats.org/officeDocument/2006/relationships/image" Target="../media/image30.svg"/><Relationship Id="rId2" Type="http://schemas.openxmlformats.org/officeDocument/2006/relationships/image" Target="../media/image4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0" Type="http://schemas.openxmlformats.org/officeDocument/2006/relationships/image" Target="../media/image32.svg"/><Relationship Id="rId4" Type="http://schemas.openxmlformats.org/officeDocument/2006/relationships/image" Target="../media/image25.sv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1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.png"/><Relationship Id="rId3" Type="http://schemas.openxmlformats.org/officeDocument/2006/relationships/image" Target="../media/image450.png"/><Relationship Id="rId7" Type="http://schemas.openxmlformats.org/officeDocument/2006/relationships/image" Target="../media/image1.png"/><Relationship Id="rId12" Type="http://schemas.openxmlformats.org/officeDocument/2006/relationships/image" Target="../media/image30.svg"/><Relationship Id="rId2" Type="http://schemas.openxmlformats.org/officeDocument/2006/relationships/image" Target="../media/image4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openxmlformats.org/officeDocument/2006/relationships/image" Target="../media/image25.svg"/><Relationship Id="rId10" Type="http://schemas.openxmlformats.org/officeDocument/2006/relationships/image" Target="../media/image32.svg"/><Relationship Id="rId4" Type="http://schemas.openxmlformats.org/officeDocument/2006/relationships/image" Target="../media/image24.png"/><Relationship Id="rId9" Type="http://schemas.openxmlformats.org/officeDocument/2006/relationships/image" Target="../media/image31.png"/><Relationship Id="rId14" Type="http://schemas.openxmlformats.org/officeDocument/2006/relationships/image" Target="../media/image28.svg"/></Relationships>
</file>

<file path=ppt/slides/_rels/slide1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52.png"/><Relationship Id="rId7" Type="http://schemas.openxmlformats.org/officeDocument/2006/relationships/image" Target="../media/image1.png"/><Relationship Id="rId2" Type="http://schemas.openxmlformats.org/officeDocument/2006/relationships/image" Target="../media/image4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svg"/><Relationship Id="rId10" Type="http://schemas.openxmlformats.org/officeDocument/2006/relationships/image" Target="../media/image28.svg"/><Relationship Id="rId4" Type="http://schemas.openxmlformats.org/officeDocument/2006/relationships/image" Target="../media/image24.png"/><Relationship Id="rId9" Type="http://schemas.openxmlformats.org/officeDocument/2006/relationships/image" Target="../media/image27.png"/></Relationships>
</file>

<file path=ppt/slides/_rels/slide1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54.png"/><Relationship Id="rId7" Type="http://schemas.openxmlformats.org/officeDocument/2006/relationships/image" Target="../media/image1.png"/><Relationship Id="rId2" Type="http://schemas.openxmlformats.org/officeDocument/2006/relationships/image" Target="../media/image4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8.svg"/><Relationship Id="rId5" Type="http://schemas.openxmlformats.org/officeDocument/2006/relationships/image" Target="../media/image25.svg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openxmlformats.org/officeDocument/2006/relationships/image" Target="../media/image455.png"/></Relationships>
</file>

<file path=ppt/slides/_rels/slide1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57.png"/><Relationship Id="rId7" Type="http://schemas.openxmlformats.org/officeDocument/2006/relationships/image" Target="../media/image1.png"/><Relationship Id="rId2" Type="http://schemas.openxmlformats.org/officeDocument/2006/relationships/image" Target="../media/image4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hyperlink" Target="https://www.m3.com.tr/etkinlik/ritmgirls/" TargetMode="External"/><Relationship Id="rId5" Type="http://schemas.openxmlformats.org/officeDocument/2006/relationships/image" Target="../media/image25.svg"/><Relationship Id="rId10" Type="http://schemas.openxmlformats.org/officeDocument/2006/relationships/image" Target="../media/image28.svg"/><Relationship Id="rId4" Type="http://schemas.openxmlformats.org/officeDocument/2006/relationships/image" Target="../media/image24.png"/><Relationship Id="rId9" Type="http://schemas.openxmlformats.org/officeDocument/2006/relationships/image" Target="../media/image27.png"/></Relationships>
</file>

<file path=ppt/slides/_rels/slide1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57.png"/><Relationship Id="rId7" Type="http://schemas.openxmlformats.org/officeDocument/2006/relationships/image" Target="../media/image1.png"/><Relationship Id="rId2" Type="http://schemas.openxmlformats.org/officeDocument/2006/relationships/image" Target="../media/image4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svg"/><Relationship Id="rId10" Type="http://schemas.openxmlformats.org/officeDocument/2006/relationships/image" Target="../media/image28.svg"/><Relationship Id="rId4" Type="http://schemas.openxmlformats.org/officeDocument/2006/relationships/image" Target="../media/image24.png"/><Relationship Id="rId9" Type="http://schemas.openxmlformats.org/officeDocument/2006/relationships/image" Target="../media/image27.png"/></Relationships>
</file>

<file path=ppt/slides/_rels/slide1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60.png"/><Relationship Id="rId7" Type="http://schemas.openxmlformats.org/officeDocument/2006/relationships/image" Target="../media/image1.png"/><Relationship Id="rId2" Type="http://schemas.openxmlformats.org/officeDocument/2006/relationships/image" Target="../media/image4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svg"/><Relationship Id="rId10" Type="http://schemas.openxmlformats.org/officeDocument/2006/relationships/image" Target="../media/image28.svg"/><Relationship Id="rId4" Type="http://schemas.openxmlformats.org/officeDocument/2006/relationships/image" Target="../media/image24.png"/><Relationship Id="rId9" Type="http://schemas.openxmlformats.org/officeDocument/2006/relationships/image" Target="../media/image27.png"/></Relationships>
</file>

<file path=ppt/slides/_rels/slide1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119.jpeg"/><Relationship Id="rId7" Type="http://schemas.openxmlformats.org/officeDocument/2006/relationships/image" Target="../media/image1.png"/><Relationship Id="rId2" Type="http://schemas.openxmlformats.org/officeDocument/2006/relationships/image" Target="../media/image4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8.svg"/><Relationship Id="rId5" Type="http://schemas.openxmlformats.org/officeDocument/2006/relationships/image" Target="../media/image25.svg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openxmlformats.org/officeDocument/2006/relationships/image" Target="../media/image462.png"/></Relationships>
</file>

<file path=ppt/slides/_rels/slide1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64.png"/><Relationship Id="rId7" Type="http://schemas.openxmlformats.org/officeDocument/2006/relationships/image" Target="../media/image1.png"/><Relationship Id="rId2" Type="http://schemas.openxmlformats.org/officeDocument/2006/relationships/image" Target="../media/image4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8.svg"/><Relationship Id="rId5" Type="http://schemas.openxmlformats.org/officeDocument/2006/relationships/image" Target="../media/image25.svg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openxmlformats.org/officeDocument/2006/relationships/image" Target="../media/image465.png"/></Relationships>
</file>

<file path=ppt/slides/_rels/slide1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3" name="Freeform 3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5" name="Freeform 5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sp>
        <p:nvSpPr>
          <p:cNvPr id="12" name="Freeform 12"/>
          <p:cNvSpPr/>
          <p:nvPr/>
        </p:nvSpPr>
        <p:spPr>
          <a:xfrm>
            <a:off x="1219709" y="2199780"/>
            <a:ext cx="5887440" cy="5887440"/>
          </a:xfrm>
          <a:custGeom>
            <a:avLst/>
            <a:gdLst/>
            <a:ahLst/>
            <a:cxnLst/>
            <a:rect l="l" t="t" r="r" b="b"/>
            <a:pathLst>
              <a:path w="5887440" h="5887440">
                <a:moveTo>
                  <a:pt x="0" y="0"/>
                </a:moveTo>
                <a:lnTo>
                  <a:pt x="5887440" y="0"/>
                </a:lnTo>
                <a:lnTo>
                  <a:pt x="5887440" y="5887440"/>
                </a:lnTo>
                <a:lnTo>
                  <a:pt x="0" y="58874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14" name="Freeform 14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4"/>
              <a:stretch>
                <a:fillRect l="-17817" t="-77437" r="-24660" b="-24997"/>
              </a:stretch>
            </a:blipFill>
          </p:spPr>
        </p:sp>
      </p:grpSp>
      <p:grpSp>
        <p:nvGrpSpPr>
          <p:cNvPr id="15" name="Group 15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16" name="Freeform 16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5"/>
              <a:stretch>
                <a:fillRect l="-205" r="-205"/>
              </a:stretch>
            </a:blipFill>
          </p:spPr>
        </p:sp>
      </p:grpSp>
      <p:grpSp>
        <p:nvGrpSpPr>
          <p:cNvPr id="17" name="Group 17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6"/>
              <a:stretch>
                <a:fillRect t="-15473"/>
              </a:stretch>
            </a:blipFill>
          </p:spPr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7"/>
              <a:stretch>
                <a:fillRect l="-13446" r="-13446"/>
              </a:stretch>
            </a:blipFill>
          </p:spPr>
        </p:sp>
      </p:grpSp>
      <p:grpSp>
        <p:nvGrpSpPr>
          <p:cNvPr id="21" name="Group 21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8"/>
              <a:stretch>
                <a:fillRect l="-14950" r="-14950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 rot="7400865">
            <a:off x="10784229" y="422495"/>
            <a:ext cx="2987235" cy="2008522"/>
            <a:chOff x="0" y="0"/>
            <a:chExt cx="1930400" cy="129794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grpSp>
        <p:nvGrpSpPr>
          <p:cNvPr id="25" name="Group 25"/>
          <p:cNvGrpSpPr/>
          <p:nvPr/>
        </p:nvGrpSpPr>
        <p:grpSpPr>
          <a:xfrm rot="7400865">
            <a:off x="8540127" y="3832615"/>
            <a:ext cx="2987235" cy="2008522"/>
            <a:chOff x="0" y="0"/>
            <a:chExt cx="1930400" cy="129794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grpSp>
        <p:nvGrpSpPr>
          <p:cNvPr id="27" name="Group 27"/>
          <p:cNvGrpSpPr/>
          <p:nvPr/>
        </p:nvGrpSpPr>
        <p:grpSpPr>
          <a:xfrm rot="-3399134">
            <a:off x="11914908" y="-1295676"/>
            <a:ext cx="2987235" cy="2008522"/>
            <a:chOff x="0" y="0"/>
            <a:chExt cx="1930400" cy="129794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grpSp>
        <p:nvGrpSpPr>
          <p:cNvPr id="29" name="Group 29"/>
          <p:cNvGrpSpPr/>
          <p:nvPr/>
        </p:nvGrpSpPr>
        <p:grpSpPr>
          <a:xfrm rot="-3399134">
            <a:off x="9671498" y="2113391"/>
            <a:ext cx="2987235" cy="2008522"/>
            <a:chOff x="0" y="0"/>
            <a:chExt cx="1930400" cy="129794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sp>
        <p:nvSpPr>
          <p:cNvPr id="31" name="Freeform 31"/>
          <p:cNvSpPr/>
          <p:nvPr/>
        </p:nvSpPr>
        <p:spPr>
          <a:xfrm>
            <a:off x="16465864" y="8649946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9" y="0"/>
                </a:lnTo>
                <a:lnTo>
                  <a:pt x="1216709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1219709" y="1028700"/>
            <a:ext cx="1742178" cy="998883"/>
          </a:xfrm>
          <a:custGeom>
            <a:avLst/>
            <a:gdLst/>
            <a:ahLst/>
            <a:cxnLst/>
            <a:rect l="l" t="t" r="r" b="b"/>
            <a:pathLst>
              <a:path w="1742178" h="998883">
                <a:moveTo>
                  <a:pt x="0" y="0"/>
                </a:moveTo>
                <a:lnTo>
                  <a:pt x="1742178" y="0"/>
                </a:lnTo>
                <a:lnTo>
                  <a:pt x="1742178" y="998883"/>
                </a:lnTo>
                <a:lnTo>
                  <a:pt x="0" y="99888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8245" t="-44019" r="-97213"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4905838" y="5159656"/>
            <a:ext cx="4402622" cy="3301967"/>
          </a:xfrm>
          <a:custGeom>
            <a:avLst/>
            <a:gdLst/>
            <a:ahLst/>
            <a:cxnLst/>
            <a:rect l="l" t="t" r="r" b="b"/>
            <a:pathLst>
              <a:path w="4402622" h="3301967">
                <a:moveTo>
                  <a:pt x="0" y="0"/>
                </a:moveTo>
                <a:lnTo>
                  <a:pt x="4402622" y="0"/>
                </a:lnTo>
                <a:lnTo>
                  <a:pt x="4402622" y="3301967"/>
                </a:lnTo>
                <a:lnTo>
                  <a:pt x="0" y="330196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34" name="TextBox 34"/>
          <p:cNvSpPr txBox="1"/>
          <p:nvPr/>
        </p:nvSpPr>
        <p:spPr>
          <a:xfrm>
            <a:off x="1834548" y="3364874"/>
            <a:ext cx="5084019" cy="2591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900"/>
              </a:lnSpc>
              <a:spcBef>
                <a:spcPct val="0"/>
              </a:spcBef>
            </a:pPr>
            <a:r>
              <a:rPr lang="en-US" sz="4928" b="1" u="none" strike="noStrike" dirty="0">
                <a:solidFill>
                  <a:srgbClr val="00000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T</a:t>
            </a:r>
            <a:r>
              <a:rPr lang="tr-TR" sz="4928" b="1" u="none" strike="noStrike" dirty="0">
                <a:solidFill>
                  <a:srgbClr val="00000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EAM ACTİVİTİES AND CORPORATE EVENTS</a:t>
            </a:r>
            <a:r>
              <a:rPr lang="en-US" sz="4928" b="1" u="none" strike="noStrike" dirty="0">
                <a:solidFill>
                  <a:srgbClr val="00000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867910" y="7630960"/>
            <a:ext cx="1746935" cy="456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3"/>
              </a:lnSpc>
            </a:pPr>
            <a:r>
              <a:rPr lang="en-US" sz="2659" b="1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2025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19709" y="1480516"/>
            <a:ext cx="2943720" cy="605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00"/>
              </a:lnSpc>
              <a:spcBef>
                <a:spcPct val="0"/>
              </a:spcBef>
            </a:pPr>
            <a:r>
              <a:rPr lang="en-US" sz="3500" u="none" strike="noStrike" dirty="0">
                <a:latin typeface="League Spartan"/>
                <a:ea typeface="League Spartan"/>
                <a:cs typeface="League Spartan"/>
                <a:sym typeface="League Spartan"/>
              </a:rPr>
              <a:t>2</a:t>
            </a:r>
            <a:r>
              <a:rPr lang="tr-TR" sz="3500" u="none" strike="noStrike" dirty="0">
                <a:latin typeface="League Spartan"/>
                <a:ea typeface="League Spartan"/>
                <a:cs typeface="League Spartan"/>
                <a:sym typeface="League Spartan"/>
              </a:rPr>
              <a:t>0 YEARS</a:t>
            </a:r>
            <a:endParaRPr lang="en-US" sz="3500" u="none" strike="noStrike" dirty="0"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35128" y="3145801"/>
            <a:ext cx="9034674" cy="4614174"/>
            <a:chOff x="0" y="0"/>
            <a:chExt cx="2379503" cy="12152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133658" y="5068546"/>
            <a:ext cx="2226415" cy="1579540"/>
            <a:chOff x="0" y="0"/>
            <a:chExt cx="775141" cy="54992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3" name="Group 13"/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5" name="Group 15"/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t="-544" b="-544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7" name="Group 17"/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7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9" name="Group 19"/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8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WHAT ARE WE DOING?</a:t>
            </a:r>
            <a:endParaRPr lang="en-US" sz="4928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</a:t>
            </a:r>
            <a:r>
              <a:rPr lang="tr-TR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USICAL ACTIVITIES</a:t>
            </a:r>
            <a:endParaRPr lang="en-US" sz="3000" b="1" spc="-60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0898569" y="4128267"/>
            <a:ext cx="558147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</a:t>
            </a:r>
            <a:r>
              <a:rPr lang="tr-TR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USICAL ACTIVITIES</a:t>
            </a:r>
            <a:endParaRPr lang="en-US" sz="3000" b="1" spc="-60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278012" y="6399224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itm</a:t>
            </a: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box R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hythm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Atelier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9678406" y="7141199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Rhythm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on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Dark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918875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239511" y="7141199"/>
            <a:ext cx="2899593" cy="49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Communication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Without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Hearing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479980" y="6399224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usical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Pipes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4800617" y="7141199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Company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Chorus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Freeform 31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2" name="TextBox 32"/>
          <p:cNvSpPr txBox="1"/>
          <p:nvPr/>
        </p:nvSpPr>
        <p:spPr>
          <a:xfrm>
            <a:off x="14719222" y="8853271"/>
            <a:ext cx="2899593" cy="24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tr-TR" sz="1449" b="1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AND MUCH MORE…</a:t>
            </a:r>
            <a:endParaRPr lang="en-US" sz="1449" b="1" u="none" strike="noStrike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7DE05F98-73C7-C079-2C9D-D33BDDAE7FD9}"/>
              </a:ext>
            </a:extLst>
          </p:cNvPr>
          <p:cNvSpPr/>
          <p:nvPr/>
        </p:nvSpPr>
        <p:spPr>
          <a:xfrm>
            <a:off x="6763099" y="4557069"/>
            <a:ext cx="2334583" cy="15795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6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C5443480-8F91-940D-7123-7C3CE870FE02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5583" y="4600912"/>
            <a:ext cx="2302099" cy="1535697"/>
          </a:xfrm>
          <a:prstGeom prst="rect">
            <a:avLst/>
          </a:prstGeom>
        </p:spPr>
      </p:pic>
      <p:pic>
        <p:nvPicPr>
          <p:cNvPr id="9" name="Resim 8">
            <a:extLst>
              <a:ext uri="{FF2B5EF4-FFF2-40B4-BE49-F238E27FC236}">
                <a16:creationId xmlns:a16="http://schemas.microsoft.com/office/drawing/2014/main" id="{7952BD6E-7ADF-6E70-9A03-E1C02D2858EB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955" y="4600912"/>
            <a:ext cx="2282531" cy="1536985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85EDCD05-3B73-1963-8A8B-7A2704C432C0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b="20667"/>
          <a:stretch>
            <a:fillRect/>
          </a:stretch>
        </p:blipFill>
        <p:spPr>
          <a:xfrm>
            <a:off x="1605629" y="4612058"/>
            <a:ext cx="2288858" cy="152455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8419" t="6883" r="48501" b="1323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076" t="3570" r="405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89" r="68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028700" y="9428926"/>
            <a:ext cx="2314510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1440226"/>
            <a:ext cx="9440648" cy="1732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RITMBOX RHYTHM ATELIER</a:t>
            </a: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 </a:t>
            </a:r>
          </a:p>
          <a:p>
            <a:pPr algn="l">
              <a:lnSpc>
                <a:spcPts val="6900"/>
              </a:lnSpc>
            </a:pP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3343210" y="9552701"/>
            <a:ext cx="6213277" cy="692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http://www.m3.com.tr/ritm-motivasyon-atolyesi/ </a:t>
            </a:r>
          </a:p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https://www.ritmbox.com/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MUSICAL ACTIVITIES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606164" y="7747388"/>
            <a:ext cx="535425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coordinator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1 as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sista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51334" y="8256022"/>
            <a:ext cx="44885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 10-500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06164" y="7239206"/>
            <a:ext cx="213091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870692" y="2874426"/>
            <a:ext cx="713030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M3 Works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percussion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education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an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interactive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project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serves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rhythm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motivation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teamwork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elements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together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high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participation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organizations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meetings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congress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picnics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atelier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serves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rhythm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experience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percussionist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group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volunteers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involved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rhythm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atelier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 spirit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group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motivation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upgraded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another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level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Instrumets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gifts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from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us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97BBACE9-9083-8EDA-F042-3922D8872909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4" r="23272"/>
          <a:stretch>
            <a:fillRect/>
          </a:stretch>
        </p:blipFill>
        <p:spPr>
          <a:xfrm>
            <a:off x="15049691" y="2195977"/>
            <a:ext cx="3238309" cy="5550410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DAF53BD1-ECF8-C5E1-47C3-9F93BF03BF1B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96"/>
          <a:stretch>
            <a:fillRect/>
          </a:stretch>
        </p:blipFill>
        <p:spPr>
          <a:xfrm>
            <a:off x="8241119" y="2195976"/>
            <a:ext cx="3256897" cy="5559935"/>
          </a:xfrm>
          <a:prstGeom prst="rect">
            <a:avLst/>
          </a:prstGeom>
        </p:spPr>
      </p:pic>
      <p:sp>
        <p:nvSpPr>
          <p:cNvPr id="34" name="TextBox 24">
            <a:extLst>
              <a:ext uri="{FF2B5EF4-FFF2-40B4-BE49-F238E27FC236}">
                <a16:creationId xmlns:a16="http://schemas.microsoft.com/office/drawing/2014/main" id="{7B662781-E15C-EC92-34A5-7DAA1E7C96A9}"/>
              </a:ext>
            </a:extLst>
          </p:cNvPr>
          <p:cNvSpPr txBox="1"/>
          <p:nvPr/>
        </p:nvSpPr>
        <p:spPr>
          <a:xfrm>
            <a:off x="5572492" y="9240719"/>
            <a:ext cx="324116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627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116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028700" y="9428926"/>
            <a:ext cx="2314510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1440226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BODY PERCUSSION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267546" y="9552701"/>
            <a:ext cx="6364605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https://www.m3.com.tr/kategori/body-percussion/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72492" y="9240719"/>
            <a:ext cx="324116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USICAL ACTİVİTİES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606164" y="7747388"/>
            <a:ext cx="527805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coordinator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1 as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istan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51333" y="8256022"/>
            <a:ext cx="472115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5-10.000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06164" y="7239206"/>
            <a:ext cx="1963043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15-45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870692" y="3036351"/>
            <a:ext cx="7130308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 INSTRUMENTS, JUST USING OUR BODY!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Sometimes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metronom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timing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sometimes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sound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lightnings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striked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but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time,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lot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Body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percussion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powerful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activity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impellents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hardest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participate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in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group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Humour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rhythm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energy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event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positive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connections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around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spirit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stronger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165" t="7890" r="36188" b="183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483" r="31350" b="5315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6348" t="11088" b="688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028700" y="9428926"/>
            <a:ext cx="2314510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1440226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</a:t>
            </a: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USICAL PIPES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3371623" y="9594850"/>
            <a:ext cx="6147910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http://www.m3.com.tr/muzikal-borular/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72493" y="9240719"/>
            <a:ext cx="324116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USICAL ACTIVITIES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606164" y="7747388"/>
            <a:ext cx="57852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coordinator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1 as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istan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51333" y="8256022"/>
            <a:ext cx="472115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 10-5.000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06165" y="7239206"/>
            <a:ext cx="196304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30-90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870692" y="3036351"/>
            <a:ext cx="713030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Percussionist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instrument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form.</a:t>
            </a:r>
          </a:p>
          <a:p>
            <a:pPr algn="just">
              <a:lnSpc>
                <a:spcPts val="2800"/>
              </a:lnSpc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Together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given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single-sounded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colorful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tubes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rhythmic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entirity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together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going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played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can be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companies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music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cover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well-known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music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Be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careful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activity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every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like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huge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piano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attention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harmony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important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elements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51334" y="3123851"/>
            <a:ext cx="9034674" cy="4614174"/>
            <a:chOff x="0" y="0"/>
            <a:chExt cx="2379503" cy="12152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5" name="Group 15"/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7" name="Group 17"/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9" name="Group 19"/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7"/>
              <a:stretch>
                <a:fillRect t="-53710" b="-1973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1657093" y="4640210"/>
            <a:ext cx="2141430" cy="1413257"/>
            <a:chOff x="0" y="0"/>
            <a:chExt cx="2855240" cy="1884343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11"/>
            <a:srcRect t="15476" b="35026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27" name="Group 27"/>
          <p:cNvGrpSpPr/>
          <p:nvPr/>
        </p:nvGrpSpPr>
        <p:grpSpPr>
          <a:xfrm>
            <a:off x="12600517" y="5099420"/>
            <a:ext cx="2200100" cy="1527400"/>
            <a:chOff x="0" y="0"/>
            <a:chExt cx="2736695" cy="1842935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12"/>
            <a:srcRect t="31285" r="2992" b="31967"/>
            <a:stretch>
              <a:fillRect/>
            </a:stretch>
          </p:blipFill>
          <p:spPr>
            <a:xfrm>
              <a:off x="0" y="0"/>
              <a:ext cx="2736695" cy="1842935"/>
            </a:xfrm>
            <a:prstGeom prst="rect">
              <a:avLst/>
            </a:prstGeom>
          </p:spPr>
        </p:pic>
      </p:grpSp>
      <p:sp>
        <p:nvSpPr>
          <p:cNvPr id="29" name="TextBox 29"/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WHAT ARE WE DOING</a:t>
            </a:r>
            <a:r>
              <a:rPr lang="en-US" sz="492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?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tr-TR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 ACTIVITIES</a:t>
            </a:r>
            <a:endParaRPr lang="en-US" sz="3000" b="1" spc="-60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898569" y="4128267"/>
            <a:ext cx="558147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</a:t>
            </a:r>
            <a:r>
              <a:rPr lang="tr-TR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EAM ACTIVITIES</a:t>
            </a:r>
            <a:endParaRPr lang="en-US" sz="3000" b="1" spc="-60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278012" y="6399224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Treasure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Hunt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9678406" y="7141199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M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usic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Competition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3918875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Squid Game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239511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Marketing Masters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479980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M3 Challenge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4800617" y="7141199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V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ideo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Competition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grpSp>
        <p:nvGrpSpPr>
          <p:cNvPr id="38" name="Group 38"/>
          <p:cNvGrpSpPr/>
          <p:nvPr/>
        </p:nvGrpSpPr>
        <p:grpSpPr>
          <a:xfrm>
            <a:off x="4177605" y="4599842"/>
            <a:ext cx="2263763" cy="1493992"/>
            <a:chOff x="-163111" y="0"/>
            <a:chExt cx="3018351" cy="1991990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11"/>
            <a:srcRect t="15476" b="35026"/>
            <a:stretch>
              <a:fillRect/>
            </a:stretch>
          </p:blipFill>
          <p:spPr>
            <a:xfrm>
              <a:off x="-163111" y="0"/>
              <a:ext cx="3018351" cy="1991990"/>
            </a:xfrm>
            <a:prstGeom prst="rect">
              <a:avLst/>
            </a:prstGeom>
          </p:spPr>
        </p:pic>
      </p:grpSp>
      <p:grpSp>
        <p:nvGrpSpPr>
          <p:cNvPr id="40" name="Group 40"/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44" name="TextBox 44"/>
          <p:cNvSpPr txBox="1"/>
          <p:nvPr/>
        </p:nvSpPr>
        <p:spPr>
          <a:xfrm>
            <a:off x="14719222" y="8853271"/>
            <a:ext cx="2899593" cy="24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tr-TR" sz="1449" b="1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AND MUCH MORE</a:t>
            </a:r>
            <a:r>
              <a:rPr lang="en-US" sz="1449" b="1" u="none" strike="noStrike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...</a:t>
            </a:r>
          </a:p>
        </p:txBody>
      </p:sp>
      <p:grpSp>
        <p:nvGrpSpPr>
          <p:cNvPr id="45" name="Group 40">
            <a:extLst>
              <a:ext uri="{FF2B5EF4-FFF2-40B4-BE49-F238E27FC236}">
                <a16:creationId xmlns:a16="http://schemas.microsoft.com/office/drawing/2014/main" id="{4514A143-0C50-9ABF-1F2C-7465F6374391}"/>
              </a:ext>
            </a:extLst>
          </p:cNvPr>
          <p:cNvGrpSpPr/>
          <p:nvPr/>
        </p:nvGrpSpPr>
        <p:grpSpPr>
          <a:xfrm>
            <a:off x="6746994" y="4557069"/>
            <a:ext cx="2334583" cy="1579540"/>
            <a:chOff x="0" y="0"/>
            <a:chExt cx="812800" cy="549927"/>
          </a:xfrm>
        </p:grpSpPr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361BECA4-7BBB-AC59-A06F-7ED8DFBDC3AE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42" name="Group 42"/>
          <p:cNvGrpSpPr/>
          <p:nvPr/>
        </p:nvGrpSpPr>
        <p:grpSpPr>
          <a:xfrm>
            <a:off x="6797725" y="4599842"/>
            <a:ext cx="2283851" cy="1497457"/>
            <a:chOff x="-1" y="-112265"/>
            <a:chExt cx="3045136" cy="1996609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13"/>
            <a:srcRect l="35117" t="28683" b="6958"/>
            <a:stretch>
              <a:fillRect/>
            </a:stretch>
          </p:blipFill>
          <p:spPr>
            <a:xfrm>
              <a:off x="-1" y="-112265"/>
              <a:ext cx="3045136" cy="1996609"/>
            </a:xfrm>
            <a:prstGeom prst="rect">
              <a:avLst/>
            </a:prstGeom>
          </p:spPr>
        </p:pic>
      </p:grpSp>
      <p:grpSp>
        <p:nvGrpSpPr>
          <p:cNvPr id="47" name="Group 40">
            <a:extLst>
              <a:ext uri="{FF2B5EF4-FFF2-40B4-BE49-F238E27FC236}">
                <a16:creationId xmlns:a16="http://schemas.microsoft.com/office/drawing/2014/main" id="{51007F49-31DE-8927-C808-666F31257DE0}"/>
              </a:ext>
            </a:extLst>
          </p:cNvPr>
          <p:cNvGrpSpPr/>
          <p:nvPr/>
        </p:nvGrpSpPr>
        <p:grpSpPr>
          <a:xfrm>
            <a:off x="10049907" y="5068545"/>
            <a:ext cx="2334583" cy="1579540"/>
            <a:chOff x="0" y="0"/>
            <a:chExt cx="812800" cy="549927"/>
          </a:xfrm>
        </p:grpSpPr>
        <p:sp>
          <p:nvSpPr>
            <p:cNvPr id="48" name="Freeform 41">
              <a:extLst>
                <a:ext uri="{FF2B5EF4-FFF2-40B4-BE49-F238E27FC236}">
                  <a16:creationId xmlns:a16="http://schemas.microsoft.com/office/drawing/2014/main" id="{2D0A6DBA-3B88-10F1-08AD-A7D629190A68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25" name="Group 25"/>
          <p:cNvGrpSpPr/>
          <p:nvPr/>
        </p:nvGrpSpPr>
        <p:grpSpPr>
          <a:xfrm>
            <a:off x="10078112" y="5068546"/>
            <a:ext cx="2281961" cy="1558274"/>
            <a:chOff x="0" y="0"/>
            <a:chExt cx="2655404" cy="1842935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14"/>
            <a:srcRect l="1935" r="2596" b="2913"/>
            <a:stretch>
              <a:fillRect/>
            </a:stretch>
          </p:blipFill>
          <p:spPr>
            <a:xfrm>
              <a:off x="0" y="0"/>
              <a:ext cx="2655404" cy="184293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8113" r="2461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361" r="34012" b="29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747" r="197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</a:t>
            </a: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MUSIC COMPETITION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https://www.m3.com.tr/ai-ile-muzik-yapim-atolyesi/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06164" y="7239206"/>
            <a:ext cx="22038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606164" y="7747388"/>
            <a:ext cx="54042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as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istan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51334" y="8256022"/>
            <a:ext cx="49398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No limit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51334" y="2827090"/>
            <a:ext cx="7253118" cy="3824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</a:pP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sound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heard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artifical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18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520"/>
              </a:lnSpc>
            </a:pPr>
            <a:endParaRPr lang="en-US" sz="18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520"/>
              </a:lnSpc>
            </a:pP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divided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into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An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supported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music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production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tool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given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each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can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either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write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own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lyrics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help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from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After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that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song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in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music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style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selected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upload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song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in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studio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quality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just">
              <a:lnSpc>
                <a:spcPts val="2520"/>
              </a:lnSpc>
            </a:pPr>
            <a:endParaRPr lang="en-US" sz="18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520"/>
              </a:lnSpc>
            </a:pP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Fina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lly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Pioneer DJ setup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song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listened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stage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highest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voted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song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winner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competition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18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324116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346" r="634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5184" r="265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</a:t>
            </a: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TREASURE HUNT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https://www.m3.com.tr/ai-define-avi/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06165" y="7239206"/>
            <a:ext cx="22800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606165" y="7747387"/>
            <a:ext cx="54804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51333" y="8256022"/>
            <a:ext cx="54804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No Limit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851334" y="3036351"/>
            <a:ext cx="699726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exiting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 tablet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computer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given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hidden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area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solved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support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finding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treasure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before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mission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facing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QR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codes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images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sound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voices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encrypted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messages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solving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analyzing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messages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they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tools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effectively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 WORK MEETS THE TECHNOLOGY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176" r="61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842" r="8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1799" r="553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POSTER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6"/>
            <a:ext cx="248203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5878453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2"/>
            <a:ext cx="60066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No Limit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51334" y="3036351"/>
            <a:ext cx="70734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CREATIVITY MEETING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 ARTIFICIAL INTELLIGENCE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Each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trying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design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creative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poster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defined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help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After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limited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time,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designs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presented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members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After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voting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points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be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champion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Optionally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10x15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15x21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written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photograph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can be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memory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4DCA1920-931B-89BA-63F0-6C51077FF6E2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https://www.m3.com.tr/ai-poster/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C214290-19E9-B8E2-EFFC-6C8B26AA2A09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8"/>
            <a:srcRect l="33097" r="341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9"/>
            <a:srcRect t="1450" b="14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>
              <a:hlinkClick r:id="" action="ppaction://media"/>
            </p:cNvPr>
            <p:cNvPicPr>
              <a:picLocks noChangeAspect="1"/>
            </p:cNvPicPr>
            <p:nvPr>
              <a:vide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10"/>
            <a:srcRect l="14126" r="1412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tr-TR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V</a:t>
            </a: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</a:t>
            </a: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DEO </a:t>
            </a: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COMPETITION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6"/>
            <a:ext cx="22800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55566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2"/>
            <a:ext cx="48636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No Limit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51334" y="2826801"/>
            <a:ext cx="7116040" cy="4282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GIVE MOVEMENT WİTH THE ARTIFICIAL INTELLIGENCE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divided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prepares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creative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video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help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tools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Stimulating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a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simple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photograph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two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people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each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short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film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just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few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sentences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possible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presented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voted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announced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champion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73B0EA77-7B7A-3329-28D5-96829611EB4E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https://www.m3.com.tr/ai-video-yarismasi/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8C94D88-5F35-BB9A-E14F-7A8A482C7572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100000">
                <p:cTn id="3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100000">
                <p:cTn id="4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5150" t="16682" r="18142" b="189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277" r="32175" b="430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MARKETING MASTERS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5"/>
            <a:ext cx="248203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57090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1"/>
            <a:ext cx="47874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No Limit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29209" y="3060697"/>
            <a:ext cx="7272389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BUILD STRATEGY WITH AI ‘GET IN THE MARKET’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Topic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improve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product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advices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from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tools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about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market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analysis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logo/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visual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design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target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group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they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present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their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product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investments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from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investments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entire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Achievements</a:t>
            </a: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  <a:r>
              <a:rPr lang="tr-TR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Business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development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presenting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ability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strategical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thinking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 Bold"/>
                <a:cs typeface="Montserrat Bold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</a:t>
            </a:r>
            <a:r>
              <a:rPr lang="tr-TR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Use</a:t>
            </a: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creaters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ext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producers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market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analysis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tools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2F5D53-EC09-014E-743B-1394D80BDB19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616" r="336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935" r="339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0453" r="253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WORLD FROM THE AI EYE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5"/>
            <a:ext cx="29658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533131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as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istan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2"/>
            <a:ext cx="533131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No Limit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29209" y="3205530"/>
            <a:ext cx="717179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Photograph</a:t>
            </a:r>
            <a:r>
              <a:rPr lang="tr-TR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Guessing</a:t>
            </a:r>
            <a:r>
              <a:rPr lang="tr-TR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Competition</a:t>
            </a:r>
            <a:endParaRPr lang="en-US" sz="20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From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images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analyzed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destroyed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filtered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artificial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guees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what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photo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getting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in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system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QR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codes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know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where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photographs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succesful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rewarded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56639B7B-4DFE-3A64-2013-EDF53CFA2B6E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https://www.m3.com.tr/ai-gozunden-dunya/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47B26DD-7BD8-2D80-BBD1-DBD4857EADD1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6532" t="11755" r="19426" b="143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401" r="26841" b="498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829209" y="9490883"/>
            <a:ext cx="3009734" cy="677306"/>
            <a:chOff x="0" y="0"/>
            <a:chExt cx="180591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805913" cy="406400"/>
            </a:xfrm>
            <a:custGeom>
              <a:avLst/>
              <a:gdLst/>
              <a:ahLst/>
              <a:cxnLst/>
              <a:rect l="l" t="t" r="r" b="b"/>
              <a:pathLst>
                <a:path w="1805913" h="406400">
                  <a:moveTo>
                    <a:pt x="1602713" y="0"/>
                  </a:moveTo>
                  <a:cubicBezTo>
                    <a:pt x="1714937" y="0"/>
                    <a:pt x="1805913" y="90976"/>
                    <a:pt x="1805913" y="203200"/>
                  </a:cubicBezTo>
                  <a:cubicBezTo>
                    <a:pt x="1805913" y="315424"/>
                    <a:pt x="1714937" y="406400"/>
                    <a:pt x="160271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80591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70692" y="7071395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6"/>
                </a:lnTo>
                <a:lnTo>
                  <a:pt x="0" y="38629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29209" y="757455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829209" y="8699277"/>
            <a:ext cx="3009734" cy="677306"/>
            <a:chOff x="0" y="0"/>
            <a:chExt cx="1805913" cy="4064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805913" cy="406400"/>
            </a:xfrm>
            <a:custGeom>
              <a:avLst/>
              <a:gdLst/>
              <a:ahLst/>
              <a:cxnLst/>
              <a:rect l="l" t="t" r="r" b="b"/>
              <a:pathLst>
                <a:path w="1805913" h="406400">
                  <a:moveTo>
                    <a:pt x="1602713" y="0"/>
                  </a:moveTo>
                  <a:cubicBezTo>
                    <a:pt x="1714937" y="0"/>
                    <a:pt x="1805913" y="90976"/>
                    <a:pt x="1805913" y="203200"/>
                  </a:cubicBezTo>
                  <a:cubicBezTo>
                    <a:pt x="1805913" y="315424"/>
                    <a:pt x="1714937" y="406400"/>
                    <a:pt x="160271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0"/>
              <a:ext cx="180591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1028700" y="9696186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With</a:t>
            </a:r>
            <a:r>
              <a:rPr lang="tr-TR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QR </a:t>
            </a: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Code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TREASURE HUNT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606165" y="7067375"/>
            <a:ext cx="223277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606164" y="7575558"/>
            <a:ext cx="725026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coordinator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tan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851333" y="8084192"/>
            <a:ext cx="522362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 5-500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51335" y="3036351"/>
            <a:ext cx="7250264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Treasure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Tablet PC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map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&amp;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compass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Treasure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Hunt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exciting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trip.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full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history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misery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adventure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Tablet PC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QR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codes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they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reach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answering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questions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collecting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points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starting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video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general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manager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‘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If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accept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…’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After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inspiring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experience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starts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https://www.m3.com.tr/ai-define-avi</a:t>
            </a:r>
            <a:r>
              <a:rPr lang="en-US" sz="1900" u="sng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endParaRPr lang="en-US" sz="1900" u="sng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://www.m3.com.tr/define-avi/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5572493" y="9240719"/>
            <a:ext cx="330126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Information: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28700" y="8888141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Classical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772" r="493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07" r="11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5260" r="35052" b="92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LEADERS OF THE FUTURE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589641" y="7248730"/>
            <a:ext cx="213091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73257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oordinat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473768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2586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After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overcomming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obstacles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as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phoenix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reach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 at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final,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surprise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waiting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They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huge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mirrors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they lift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curtain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secret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leaders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future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they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looking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actually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hidden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themselves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journey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company’s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values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On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road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face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lot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obstacles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pass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personally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designed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can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gamify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topics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values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want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message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participants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https://www.m3.com.tr/gelecegin-liderleri/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398790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898E5-53E8-952E-4DA7-71FCA7B80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8A5DE88-E4FB-7C0F-6DC3-D1576B81FBD3}"/>
              </a:ext>
            </a:extLst>
          </p:cNvPr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C2B67C8-E3DE-92B9-4C42-C849E050CBE6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B7FBF193-3E0E-E6DE-2B7F-669394997BCB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2D5620F4-BC6B-C6B7-D785-49B16F6AFD3C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13D511DD-B3B4-08A6-ADAA-5787ACDDAF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1772" r="493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6B0FBD14-CA5E-99FE-7D6A-D3F3E4E27B30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493ECA73-DF82-766C-9799-6A52EC102F1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11107" r="11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>
            <a:extLst>
              <a:ext uri="{FF2B5EF4-FFF2-40B4-BE49-F238E27FC236}">
                <a16:creationId xmlns:a16="http://schemas.microsoft.com/office/drawing/2014/main" id="{61814B35-5510-2A95-CF05-FD17845366EF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>
              <a:extLst>
                <a:ext uri="{FF2B5EF4-FFF2-40B4-BE49-F238E27FC236}">
                  <a16:creationId xmlns:a16="http://schemas.microsoft.com/office/drawing/2014/main" id="{7366644D-AA05-A63E-B85C-8E546F6B336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5260" r="35052" b="92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>
            <a:extLst>
              <a:ext uri="{FF2B5EF4-FFF2-40B4-BE49-F238E27FC236}">
                <a16:creationId xmlns:a16="http://schemas.microsoft.com/office/drawing/2014/main" id="{EDC7DA91-8F60-4B78-A454-72F03FF3BE81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698110D4-36B6-6D33-ECCA-BEA4B5FAB4C6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E70F727E-5313-F5BF-9711-002EA657E684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9E63B001-16DE-9FE7-3E1A-0771BE8E11E2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B6216EF2-17F9-411C-31B5-6C39951C6E63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D59DDF4E-27BC-5767-C5E7-CBAF2C301A28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C90C5FA4-9CD1-A66E-FE4C-0BAD9FA551F4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01511795-8E68-F402-8389-8BBDC470EDBA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F0B4DB6B-A036-1F19-2F78-F39431473D5A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14B011F0-59AB-6530-E21E-9ABCF5FE4D03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>
            <a:extLst>
              <a:ext uri="{FF2B5EF4-FFF2-40B4-BE49-F238E27FC236}">
                <a16:creationId xmlns:a16="http://schemas.microsoft.com/office/drawing/2014/main" id="{55473AE9-9809-EA5A-DCEC-BC1A2F178D3E}"/>
              </a:ext>
            </a:extLst>
          </p:cNvPr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LA CASA DE PAPEL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7C52046C-7901-07BD-C214-8A6491083F75}"/>
              </a:ext>
            </a:extLst>
          </p:cNvPr>
          <p:cNvSpPr txBox="1"/>
          <p:nvPr/>
        </p:nvSpPr>
        <p:spPr>
          <a:xfrm>
            <a:off x="1589641" y="7248730"/>
            <a:ext cx="213091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145FEB20-85D5-6B70-3A40-FC6EB2864922}"/>
              </a:ext>
            </a:extLst>
          </p:cNvPr>
          <p:cNvSpPr txBox="1"/>
          <p:nvPr/>
        </p:nvSpPr>
        <p:spPr>
          <a:xfrm>
            <a:off x="1589642" y="7756912"/>
            <a:ext cx="74019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oordinat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F933EC30-5D86-33F0-2CE0-55B99802A837}"/>
              </a:ext>
            </a:extLst>
          </p:cNvPr>
          <p:cNvSpPr txBox="1"/>
          <p:nvPr/>
        </p:nvSpPr>
        <p:spPr>
          <a:xfrm>
            <a:off x="834811" y="8265547"/>
            <a:ext cx="473768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 20-500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28F9D400-BD75-88EE-62EB-68EA57850F63}"/>
              </a:ext>
            </a:extLst>
          </p:cNvPr>
          <p:cNvSpPr txBox="1"/>
          <p:nvPr/>
        </p:nvSpPr>
        <p:spPr>
          <a:xfrm>
            <a:off x="851335" y="3036351"/>
            <a:ext cx="7250263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ready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step on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universe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LA CASA DE PAPEL.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inspired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from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world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wide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popular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series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serves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players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an 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exciting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adventure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players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their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strategy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in it.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brings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us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iconic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characters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dramatic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moments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exciting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robbery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series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Be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strategic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master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professor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Plan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every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step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carefully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Missions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different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levels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serves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moments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actions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forces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players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intelligence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creativity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7BB95AF2-6112-D40A-80AA-EA3D09156956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E1598706-FFAF-E5E1-0C3E-DBE30265F023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https://www.m3.com.tr/etkinlik/la-casa-de-papel/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A23C148E-0F5D-1269-BD1E-639D363E7883}"/>
              </a:ext>
            </a:extLst>
          </p:cNvPr>
          <p:cNvSpPr txBox="1"/>
          <p:nvPr/>
        </p:nvSpPr>
        <p:spPr>
          <a:xfrm>
            <a:off x="5572493" y="9240719"/>
            <a:ext cx="33067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7994FCF7-34E6-9670-FBD5-FE146B2F068B}"/>
              </a:ext>
            </a:extLst>
          </p:cNvPr>
          <p:cNvSpPr txBox="1"/>
          <p:nvPr/>
        </p:nvSpPr>
        <p:spPr>
          <a:xfrm>
            <a:off x="1028700" y="9463603"/>
            <a:ext cx="1980378" cy="2686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941AE3D0-BCAD-A61F-D27F-70BF6016AB1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" t="212" r="67093" b="-490"/>
          <a:stretch>
            <a:fillRect/>
          </a:stretch>
        </p:blipFill>
        <p:spPr>
          <a:xfrm>
            <a:off x="8256852" y="2193161"/>
            <a:ext cx="3251197" cy="5589605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5B85BF78-3C9C-21FC-58C7-41663DEAB5F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57" t="-379" r="33663" b="-110"/>
          <a:stretch>
            <a:fillRect/>
          </a:stretch>
        </p:blipFill>
        <p:spPr>
          <a:xfrm>
            <a:off x="11643239" y="2163491"/>
            <a:ext cx="3280823" cy="5619275"/>
          </a:xfrm>
          <a:prstGeom prst="rect">
            <a:avLst/>
          </a:prstGeom>
        </p:spPr>
      </p:pic>
      <p:pic>
        <p:nvPicPr>
          <p:cNvPr id="35" name="Resim 34">
            <a:extLst>
              <a:ext uri="{FF2B5EF4-FFF2-40B4-BE49-F238E27FC236}">
                <a16:creationId xmlns:a16="http://schemas.microsoft.com/office/drawing/2014/main" id="{4C2DD779-D780-BC9A-0F45-5F0DFC33187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99" t="291" r="110" b="-291"/>
          <a:stretch>
            <a:fillRect/>
          </a:stretch>
        </p:blipFill>
        <p:spPr>
          <a:xfrm>
            <a:off x="15017210" y="2193161"/>
            <a:ext cx="3270790" cy="555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622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0829" t="3323" r="12524" b="472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0443" r="58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664" t="10447" r="8731" b="2142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SURVIVE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2296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725026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oordinat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4499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 10-150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survive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members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move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together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points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different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kind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missions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as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passing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lake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full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crocodiles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getting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spider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webs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without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caught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spider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riding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bicycle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without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actually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touching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bicycle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need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be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eyes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blind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members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ears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deaf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members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ready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adventure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http://www.m3.com.tr/survive-macera-yarisi/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33067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674" r="4946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689" t="4278" r="35589" b="36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1916" t="5291" r="30204" b="46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COMPANY IS MY HOME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1" y="7248731"/>
            <a:ext cx="252515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725026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oordinat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449919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Company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home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Sometimes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spent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times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company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houses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Now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building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house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company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Project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trying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reflect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company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vision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beatiful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functional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houses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materail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time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limited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reason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with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good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teamwork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should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missions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between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members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complete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house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 time.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https://www.m3.com.tr/company-is-my-home/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33067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Information: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7120" t="5050" r="51976" b="405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7636" r="46595" b="536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2377" t="10543" r="25009" b="876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COMPANY RALLY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2296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minutes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7630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moderat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1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oordinat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assistant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each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team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34809" y="8265547"/>
            <a:ext cx="4737683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Number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of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Participants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4" y="3036351"/>
            <a:ext cx="7275243" cy="4282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Engines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working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runway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ready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Three, two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begin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It’s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up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design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best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car ever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made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From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design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produce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responsible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all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processes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this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limited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time.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Produce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better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cars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than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After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showroom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there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a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tough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race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runway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Company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Rally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is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of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most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dynamic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activities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which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brings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together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fun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spirit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elements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http://www.m3.com.tr/company-rally/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33067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tr-TR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more</a:t>
            </a: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Information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tr-TR" sz="18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9433" r="2777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610" t="1625" r="716" b="89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3604" r="336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LET’S DO IT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68468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1496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Boat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truck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Let’s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do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whatever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you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want</a:t>
            </a:r>
            <a:r>
              <a:rPr lang="tr-TR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together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LET’S DO IT, 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materyaller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mühendislerimizce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projelendirilir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görevlendirilir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parçayı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malzemeyle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inşa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Finalde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dev model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mini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modelini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EAMWORK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http://www.m3.com.tr/hadi-yapalim/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3055" r="481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568" r="3056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55908" r="113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MANCINIK SAVAŞLARI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akımınızı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iyi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Savaş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eşit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miktarda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verilecek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gereçler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mancınık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sistemini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savunma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yapacakları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kaleyi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savaş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yalnızca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kalesine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isabet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ettirmek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değildir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yakalanan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top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savunma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yaptıkları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https://www.m3.com.tr/mancinik-savaslari/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540" r="3463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7577" r="878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9967" r="163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SAL YARIŞLARI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597894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799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Issız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adadasınız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yanınızdaki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ekipçe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güvenli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Amaç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ortasındaki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sandığına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kullanmalısınız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kurtuluş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Sal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https://www.m3.com.tr/sal-yarislari-korsan-savaslari/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2041" t="7828" r="35222" b="1399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087" r="32943" b="556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GRAFFITI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14966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Dekorunuzu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Koca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sprey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dönüştürüyorsunuz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Graffiti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sanatçısından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getirdiğimiz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özgürce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rengarenk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süsünüz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Not: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Sprey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tercih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etmeyenler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alternatif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http://www.m3.com.tr/graffiti/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8110" r="129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5723" r="454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4528" r="1774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CHALL</a:t>
            </a: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</a:t>
            </a: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NGE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250264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5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Kararlılık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koordinasyon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hafıza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iletişimi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ölçen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etapta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içeriklerine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eklenebilir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https://www.m3.com.tr/m3-challenge/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638800" y="9285486"/>
            <a:ext cx="182880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7279" r="91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2196" t="3941" r="41648" b="295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9273" r="1693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FOOD HUNT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75076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6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149665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Açlıktan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mideniz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kazınıyorsa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Foodhunt’a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yemeklerini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Foodhunt’tır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Özel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kurgulanmış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kalmamak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enfes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rotayı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izlemelisiniz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Başlangıç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ana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mezeler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içecekler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bölgede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macera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fırsatı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http://www.m3.com.tr/foodhunt/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9277" t="7625" r="48108" b="1395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5031" t="3901" r="28471" b="42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4741" r="753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PHOTO RALLY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14966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ellerindeki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kartpostal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yeniden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Harita,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pusula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ekipmanlarla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köşelerini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gezerken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efsaneyi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yeniden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yaratıyorlar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alınıp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http://www.m3.com.tr/photo-rally/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9713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5146" r="111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638" r="3363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932" t="1404" b="213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RUN VE ORIENTEERING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250264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beklediği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kenetlenip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Orienteering: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Harita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pusula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Genellikle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kıyafetlerinizi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https://www.m3.com.tr/m3-run-orienteering/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8043" t="5787" r="48692" b="142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6913" t="746" r="28175" b="540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LOGO TABLOSU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792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24906"/>
            <a:ext cx="71496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fırçalar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tuvallerle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çalışacaklarını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planlayarak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Burada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uyum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yakalamaktır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konferans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ünlü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Tuvaller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tutulur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http://www.m3.com.tr/logo-tablosu/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77399" y="-144661"/>
            <a:ext cx="12779254" cy="10431661"/>
            <a:chOff x="-6906" y="-38100"/>
            <a:chExt cx="3365730" cy="2747433"/>
          </a:xfrm>
        </p:grpSpPr>
        <p:sp>
          <p:nvSpPr>
            <p:cNvPr id="3" name="Freeform 3"/>
            <p:cNvSpPr/>
            <p:nvPr/>
          </p:nvSpPr>
          <p:spPr>
            <a:xfrm>
              <a:off x="-6906" y="-10035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4718" t="3987" r="37564" b="45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9842" t="6388" r="26085" b="82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44080" r="231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LOGOMAGNET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3657600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303051"/>
            <a:ext cx="7225865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Tümevarımın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puzzle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basılıp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davetiye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konuklara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dağıtılan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panonun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magnetler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https://www.m3.com.tr/logomagnet/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2963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349" t="7909" r="45607" b="144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251" r="26604" b="531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600" t="1410" b="210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EL BİRLİĞİ TABLOSU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6"/>
            <a:ext cx="3813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20-2000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4" y="3303051"/>
            <a:ext cx="7275243" cy="3923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yaratıcılıklarını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tablosu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rengarenk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bıraktığı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ölümsüzleştirecek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kurulabilen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tablomuza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çıplak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eldivenle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imzanızı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bırakabilirsiniz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http://www.m3.com.tr/elbirligi-tablosu/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9713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9284" t="7117" r="33918" b="118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471" t="8041" r="37002" b="1339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8422" r="3273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MOZAİK TABLO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2877074"/>
            <a:ext cx="714683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ruhunun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uyumun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çeşitliliğin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bütün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simgeleyen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Binlerce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mozaik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ellerinde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küçük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sloganınız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yerleştirilebilir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fabrikanızın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kalbinde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http://www.m3.com.tr/mozaik-tablo/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074" t="7988" r="33222" b="1146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873" t="192" r="35378" b="522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457" r="394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27035" y="1551180"/>
            <a:ext cx="9440648" cy="704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80"/>
              </a:lnSpc>
            </a:pPr>
            <a:r>
              <a:rPr lang="en-US" sz="41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RED ROOM ESCAPE / ODADAN KAÇIŞ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63558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2877074"/>
            <a:ext cx="714683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olmazsanız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çıkamazsınız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senaryoya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kilitli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çözüp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çalışıyor.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Kırmızı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odadasınız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kilitli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bağlantınız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http://www.m3.com.tr/red-room-escape/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837" t="3901" r="42168" b="619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8178" t="3346" r="35321" b="48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589642" y="7248730"/>
            <a:ext cx="15221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48111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2037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2836326"/>
            <a:ext cx="7223031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 Miras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Herkes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Şüpheli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Sir William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Durade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mirasını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açıklamak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konuklarını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akşam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yemeğine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tam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söner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silah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sesi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duyulur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hayatını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kaybeder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Katil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aramızdadır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1920’ler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gecesinde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karaktere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bürünür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sorgulara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Agatha Christie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romanlarından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gecede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http://www.m3.com.tr/suc-mahalli-agatha-christie/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SUÇ MAHALLİ</a:t>
            </a:r>
          </a:p>
        </p:txBody>
      </p:sp>
      <p:pic>
        <p:nvPicPr>
          <p:cNvPr id="33" name="Resim 32">
            <a:extLst>
              <a:ext uri="{FF2B5EF4-FFF2-40B4-BE49-F238E27FC236}">
                <a16:creationId xmlns:a16="http://schemas.microsoft.com/office/drawing/2014/main" id="{C16C54A0-0042-C4F7-BEAD-2BBD091E0072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4896" t="28294" r="36583" b="15530"/>
          <a:stretch>
            <a:fillRect/>
          </a:stretch>
        </p:blipFill>
        <p:spPr>
          <a:xfrm>
            <a:off x="15029445" y="2195975"/>
            <a:ext cx="3258555" cy="555993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3122076"/>
            <a:ext cx="7247429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kasıp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kavuran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Squid Game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dizisini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tecrübe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edebileceksiniz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orijinal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Squid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Game’de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bakalım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https://www.m3.com.tr/squid-game-2/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SQUID GAME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737" r="105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697" r="414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7263" r="1901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3122076"/>
            <a:ext cx="71468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salonda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Birden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şüpheli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etrafa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saçılmış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durumda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güveniyor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Olay Yeri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İnceleme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Şimdi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sıvama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peşinden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gitme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İpuçlarını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delilleri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laboratuvarda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inceleyecek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Yalnızca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http://www.m3.com.tr/etkinlik/csi-olay-yeri-inceleme/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CSI OLAY YERİ İNCELEME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2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5942" r="633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51627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3122076"/>
            <a:ext cx="7247429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böldüğümüz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sushi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diğerleri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Dragon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Sumo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market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satış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müşterilerin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alışveriş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tepki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satış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pazarlamanın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yoğrulduğu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enfes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simülasyon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https://www.m3.com.tr/sushi-experience/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SUSHI EXPERIENCE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254" t="12845" r="3841" b="4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704" r="355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792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660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12687" y="3274476"/>
            <a:ext cx="7188314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Robotlar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eğitimlerimizde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tasarladığınız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robotlar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hem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Arenada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meydan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robotlarının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güçlüsü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göğüslüyor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http://www.m3.com.tr/robot-savaslari/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ROBOT SAVAŞLARI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028" r="3110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265" r="112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0580" r="305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589642" y="7248731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12686" y="2757022"/>
            <a:ext cx="7288912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kalbi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bugün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ne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giyeceğinizi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kumaşlar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terzilik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Çizimleriniz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mankenlik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defilede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sergilenen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giysilere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tasarımcılar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imalat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manken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bölümlere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ayırmalı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rakiplerinizden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olmalısınız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Bakalım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dergisinin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süsleyecek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https://www.m3.com.tr/etkinlik/ofis-modasi/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OFİS MODASI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222" r="210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3258" r="3784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3620" t="19935" r="452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54169" y="2933235"/>
            <a:ext cx="7247429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Klasik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oynuyorsunuz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tahtası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Amaç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pekiştirmek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Çocukluğunuzun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dünyasının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dinamikleriyle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-Monopoly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-Risk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-Tabu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https://www.m3.com.tr/dev-kutu-oyunu/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DEV KUTU OYUNLARI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5949" r="151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5448" r="3565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43269" r="239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29209" y="2840038"/>
            <a:ext cx="7272389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Kahramanını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Tasarla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kahramanını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model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yetkinlikleri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kahramanınızı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hep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geleceğin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liderini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şekillendirin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Kardan Adam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Güzellik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Yarışması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klasiği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şimdi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Soğuk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ruhunu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sıcacık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vadediyor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https://www.m3.com.tr/etkinlik/kendi-kahramanini-yap/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4" y="9240719"/>
            <a:ext cx="181890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KENDİ KAHRAMANINI YAP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905" t="397" r="32065" b="504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1328" t="6069" r="22845" b="117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5941" r="12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07776"/>
            <a:ext cx="712701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?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Birden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fazla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3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boyutlu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maketler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oluşturulacak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maketleri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düdük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sesinde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masayı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değiştirir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lego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devam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Değişime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adapte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Unutmayın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metrobüs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http://www.m3.com.tr/surpriz-maket-atolyesi/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SÜRPRİZ MAKET ATÖLYESİ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158" r="389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4407" r="368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4267" r="429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0" y="8265547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007776"/>
            <a:ext cx="719728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engellerle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doludur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başımıza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takımımızla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aşmak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olanaklı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edicidir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kurgusu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dağıldıklarında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anlamaları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şudur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ki,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hiçbir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Yolu’nu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başına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tırmanamaz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Diğer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departmanların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desteği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Hep birlikte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ulaşılan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zaferin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bambaşkadır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https://www.m3.com.tr/zirve-yolu/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ZİRVE YOLU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733" t="7627" r="36117" b="126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2874" t="7034" r="7249" b="539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5490" r="258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40038"/>
            <a:ext cx="71728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domino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sırada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özenle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Henüz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oluşturulurken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yapılacak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denge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hatası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taşların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devrilmesine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çalışmanın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dönmesine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sebep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Üstelik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da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kısıtlı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Bu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resmi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konsantrasyonla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hep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beraber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katkıda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http://www.m3.com.tr/domino-taslari/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DOMİNO TAŞLARI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8614" t="5286" r="64898" b="64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911" t="5383" r="26255" b="43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8397" r="488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1"/>
            <a:ext cx="118921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5-6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saat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6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20-200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83951"/>
            <a:ext cx="71728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filmlerimizi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Konsantrasyon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olmanın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hat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safhadaolduğu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haber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magazin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reklam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programı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klibi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zorundadır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İlham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verecek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onlarca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ekipman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tarafımızca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edilir.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Çekilen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montajlanır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kahkahalar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hüzünlenmeler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duygu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sellerieşliğinde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izlenirken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üyeleri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yorum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http://www.m3.com.tr/videostar/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VİDEOSTAR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319" t="6577" r="31682" b="73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9702" t="4328" r="44512" b="606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15-300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34080"/>
            <a:ext cx="72490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müşteri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sabırsız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Modüler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Görev’de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çeşitli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bulmacalar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bölümler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lazerli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geçişleri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sensörlü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alarmlar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bulunuyor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ayırabileceğiniz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belirleniyor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aikido,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hatta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ekleyebiliriz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Ajanımızın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baloda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arkadaşıyla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tango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yapması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olası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http://www.m3.com.tr/gizli-gorev/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41655"/>
            <a:ext cx="9440648" cy="770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40"/>
              </a:lnSpc>
            </a:pPr>
            <a:r>
              <a:rPr lang="en-US" sz="45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GİZLİ GÖREV KAHRAMANLAR OKULU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388" t="6982" r="36217" b="147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6221" t="1709" r="43170" b="513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34080"/>
            <a:ext cx="7096688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Daralıyor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Bomba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Elleri Arasında!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Rakip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merkezinize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gizlice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bomba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yerleştirdi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5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katmanlı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şifreyle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korunan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düzeneği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durdurmak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çağrıldınız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materyalleri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toplayarak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çözmelisiniz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Salonun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ortasında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bomba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sayıyor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etkisiz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http://www.m3.com.tr/dunyayi-kurtaran-takim/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DÜNYAYI KURTARAN TAKIM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E64FA-9BA1-05E7-38B8-AEDF9E741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27D110DA-18DA-2A4C-B2D2-32EA3774D1D0}"/>
              </a:ext>
            </a:extLst>
          </p:cNvPr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F93031F-74B3-68F6-389F-49A4ACAF28D5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04047BA-2B41-4F00-BADE-A4F75DB0B9FF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FE9BD156-8C11-92B1-EC51-B611E25DF7AB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D5FA432A-9B26-C8E1-0D20-94A4BB6FA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5388" t="6982" r="36217" b="147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84CC1707-5EB7-F0CC-609F-86AA0C3E0A80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18540444-7184-6A84-7566-1D7531410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6221" t="1709" r="43170" b="513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>
            <a:extLst>
              <a:ext uri="{FF2B5EF4-FFF2-40B4-BE49-F238E27FC236}">
                <a16:creationId xmlns:a16="http://schemas.microsoft.com/office/drawing/2014/main" id="{458C21A9-AE9B-E4B8-D5E2-D17528D26CB0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>
              <a:extLst>
                <a:ext uri="{FF2B5EF4-FFF2-40B4-BE49-F238E27FC236}">
                  <a16:creationId xmlns:a16="http://schemas.microsoft.com/office/drawing/2014/main" id="{516FDDC0-54C7-262F-50EA-18EABC6C48B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>
            <a:extLst>
              <a:ext uri="{FF2B5EF4-FFF2-40B4-BE49-F238E27FC236}">
                <a16:creationId xmlns:a16="http://schemas.microsoft.com/office/drawing/2014/main" id="{17A7231F-4AF6-12EB-08E6-601AB181CD59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2CF4BFB9-D2CC-3009-76CD-55C5B059DA3D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F133A8C9-22A0-3FEF-3A16-AAF1DC46444F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0098AEDB-0B97-E747-7AD9-30B33763F84F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42477809-F3D5-46E6-D464-B053BFCA8557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6FD13F4A-BD1C-ED04-6B39-91E1084DE9AF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8F8C0AB5-65BA-1E1F-864F-FC2B3FAC6B73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E6358A21-E6CA-9C5A-CFFF-23C288BDD193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B17333DD-D143-EE61-3EFA-19B3D6D4D2F5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352D30D8-331D-793F-EDD1-682D4B29976D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D8BB8FD1-F1F6-4779-742F-664CE8290850}"/>
              </a:ext>
            </a:extLst>
          </p:cNvPr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16C734AD-C41F-7977-E51D-94A8787FF686}"/>
              </a:ext>
            </a:extLst>
          </p:cNvPr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10FB9508-F89A-5589-35BD-BB60384D64AC}"/>
              </a:ext>
            </a:extLst>
          </p:cNvPr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C4C3D354-290C-B5DB-1091-D4BEE19155AA}"/>
              </a:ext>
            </a:extLst>
          </p:cNvPr>
          <p:cNvSpPr txBox="1"/>
          <p:nvPr/>
        </p:nvSpPr>
        <p:spPr>
          <a:xfrm>
            <a:off x="904312" y="3034080"/>
            <a:ext cx="719728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Tarihi mücevheri kurtar!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Soyguncular bu kez de Topkapı Sarayı’nda bulunan tarihi mücevherlerden birini çalmışlar. Mücevheri kurtarmanın tek yolu tanıkları dinlemek ve belirlenen noktalardaki görevleri eksiksiz tamamlamak.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 dünya mirasının tekrardan yerine ulaşması senin ellerinde. Bakalım bu tarihi mücevheri soyguncular izini kaybettirmeden kurtarabilecek misiniz?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A86C2B9A-71CB-FA01-825B-4C8B509D7F5A}"/>
              </a:ext>
            </a:extLst>
          </p:cNvPr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41B0C08B-8D4E-3682-03FB-1E74C4DD14BF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96252C7B-6ED5-FCC3-9570-9614674775FD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434525A5-782A-B8CB-6D09-EAE210C4E87C}"/>
              </a:ext>
            </a:extLst>
          </p:cNvPr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MÜZEDE BÜYÜK SOYGUN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pic>
        <p:nvPicPr>
          <p:cNvPr id="30" name="Resim 29">
            <a:extLst>
              <a:ext uri="{FF2B5EF4-FFF2-40B4-BE49-F238E27FC236}">
                <a16:creationId xmlns:a16="http://schemas.microsoft.com/office/drawing/2014/main" id="{1CEABE95-66C5-F3D1-8068-643AEA8D9B6B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8" r="22219" b="98"/>
          <a:stretch>
            <a:fillRect/>
          </a:stretch>
        </p:blipFill>
        <p:spPr>
          <a:xfrm>
            <a:off x="8236397" y="2204101"/>
            <a:ext cx="3261620" cy="5551810"/>
          </a:xfrm>
          <a:prstGeom prst="rect">
            <a:avLst/>
          </a:prstGeom>
        </p:spPr>
      </p:pic>
      <p:pic>
        <p:nvPicPr>
          <p:cNvPr id="32" name="Resim 31">
            <a:extLst>
              <a:ext uri="{FF2B5EF4-FFF2-40B4-BE49-F238E27FC236}">
                <a16:creationId xmlns:a16="http://schemas.microsoft.com/office/drawing/2014/main" id="{94B00532-4E61-B74C-4D91-166DED788050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2" t="-471" r="-20942" b="471"/>
          <a:stretch>
            <a:fillRect/>
          </a:stretch>
        </p:blipFill>
        <p:spPr>
          <a:xfrm>
            <a:off x="11622275" y="2168763"/>
            <a:ext cx="4151125" cy="5559936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8A0C8A85-0ED4-DF47-2587-6668E6CF14D5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9" r="14276"/>
          <a:stretch>
            <a:fillRect/>
          </a:stretch>
        </p:blipFill>
        <p:spPr>
          <a:xfrm>
            <a:off x="15003410" y="2168763"/>
            <a:ext cx="3315220" cy="558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6632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793" r="307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568" r="3056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8614" r="2859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1"/>
            <a:ext cx="1597894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15-200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34080"/>
            <a:ext cx="719728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Uzun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galakside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“Güç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olsun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pusulalar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kartlarıyla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macerası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Işın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Okulu'nda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bulmacalar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lazerli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geçişler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sensörlü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seviyesi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ayarlanıyor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https://www.m3.com.tr/star-team-isin-kilici-okulu/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13080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STAR TEAM IŞIN KILICI OKULU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9191" t="6142" r="47652" b="135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892" t="4505" r="26965" b="50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1185" r="4602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24906"/>
            <a:ext cx="7096688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bantlarından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kumandalı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köprüsünü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bağımsız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görünen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köprüler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otobana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köprülerin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güvenle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Bu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bütündeki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fark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http://www.m3.com.tr/otoban/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OTOBAN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9669" r="266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602" r="306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7144" r="51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6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995682"/>
            <a:ext cx="7294884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işlevsel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yürütülür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Bilyelerin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domino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taşlarının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devrildiği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zincirleme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Leonardo Da Vinci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dehasını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Zor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görünen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kolaylaştırmanın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keşfedeceksiniz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tamamlanmalı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https://www.m3.com.tr/incredible-machines-basit-makineler/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51180"/>
            <a:ext cx="9440648" cy="1331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60"/>
              </a:lnSpc>
            </a:pPr>
            <a:r>
              <a:rPr lang="en-US" sz="38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INCREDIBLE MACHINES: BASİT MAKİNELER</a:t>
            </a:r>
          </a:p>
          <a:p>
            <a:pPr algn="l">
              <a:lnSpc>
                <a:spcPts val="5360"/>
              </a:lnSpc>
            </a:pPr>
            <a:endParaRPr lang="en-US" sz="38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9963" t="2052" r="2848" b="4982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893" t="9706" r="40393" b="142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5487" r="172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995682"/>
            <a:ext cx="7197286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talep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aktivitelerinden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Drone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teknolojiyle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arasındaki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final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noktasına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kıyasıya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refleks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özelliklerini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http://www.m3.com.tr/drone-yarislari/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DRONE YARIŞLARI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4319" t="5788" r="42126" b="134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0865" t="5158" r="24340" b="53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6570" t="7440" r="15990" b="56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77074"/>
            <a:ext cx="719728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çocuğun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hayali”ni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demonte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ayarlarını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gidonunu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selesini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diğeri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lastiğini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şişiyor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başkası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vites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ettiğine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mektup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yazıyor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http://www.m3.com.tr/bisiklet-fabrikasi/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BİSİKLET ATÖLYESİ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094" t="6307" r="47141" b="47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52106" r="151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77074"/>
            <a:ext cx="719728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hayalini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sosyal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sorumluluk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demonte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sandalyeleri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ayarlarını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sandalye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tasarlayıp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mektup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yazar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Tekerlekli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Sandalye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 çok bilgi,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iyilik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http://www.m3.com.tr/etkinlik/tekerlekli-sandalye-fabrikasi/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41655"/>
            <a:ext cx="9440648" cy="697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40"/>
              </a:lnSpc>
            </a:pPr>
            <a:r>
              <a:rPr lang="en-US" sz="40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TEKERLEKLİ SANDALYE BİLGİ YARIŞMASI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609" t="1615" r="33630" b="520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5267" t="3699" r="18436" b="476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93501"/>
            <a:ext cx="7197286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fabrika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çalıştıkça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montajını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süslüyoruz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Paketleme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işlemiyle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sağlıklı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ahşap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oyuncaklarımız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http://www.m3.com.tr/oyuncak-fabrikasi/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OYUNCAK FABRİKASI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359" t="7617" r="41371" b="132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607" t="4088" r="35912" b="44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5399" r="70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93501"/>
            <a:ext cx="719728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Evcil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şartlarda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demonte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zevklerine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boyamasını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tahtaların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kesiyor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dizaynını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evcil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barınaklarına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imzası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teslim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http://www.m3.com.tr/barinak-atolyesi/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BARINAK ATÖLYESİ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981" t="7433" r="28294" b="65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77074"/>
            <a:ext cx="70966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200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tanıyabilir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 Networking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evet!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Girişteki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asansör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cümlesi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-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30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saniyede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istasyonlarda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kartvizitlerle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seanslarımız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sistemimizle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gerçekleştirmiş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KAYNAŞMA OYUNLARI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http://www.m3.com.tr/team-networking/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TEAM NETWORKING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5620" t="7598" r="22013" b="1178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1522" t="8401" r="37829" b="1535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8733" r="135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3" y="2877074"/>
            <a:ext cx="70966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“Ben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değerliyim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ailenin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parçasıyım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duygusunu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yaşayacakları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silüetlerle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tanıtacak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silüetiyle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olsaydı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olurdu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sorusuna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Silüeti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vizyon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belirlenirken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empati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farkındalık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etkileşimi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KAYNAŞMA OYUNLARI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http://www.m3.com.tr/siluet-tanisma-paylasim/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494030"/>
            <a:ext cx="9440648" cy="839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0"/>
              </a:lnSpc>
            </a:pPr>
            <a:r>
              <a:rPr lang="en-US" sz="48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SİLÜET “TANIŞMA &amp; PAYLAŞIM” 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287" t="7764" r="63336" b="146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1786" t="6278" r="46974" b="158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1554" r="356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024906"/>
            <a:ext cx="7172888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Networking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olmamıştı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acayip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eğlenceli, bazen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ciddi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bazen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araştığı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işbirlikleri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olmaksızın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dozunu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networkingle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oyunumuzda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geçtiğini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farketmeyeceksiniz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Elbette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gecenin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kazananlarına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sürpriz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hediyelerimiz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var.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KAYNAŞMA OYUNLARI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494030"/>
            <a:ext cx="9440648" cy="169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0"/>
              </a:lnSpc>
            </a:pPr>
            <a:r>
              <a:rPr lang="en-US" sz="48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VAY BE ! TANIŞMA PARTİSİ</a:t>
            </a:r>
          </a:p>
          <a:p>
            <a:pPr algn="l">
              <a:lnSpc>
                <a:spcPts val="6760"/>
              </a:lnSpc>
            </a:pPr>
            <a:endParaRPr lang="en-US" sz="48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51334" y="3123851"/>
            <a:ext cx="9034674" cy="4614174"/>
            <a:chOff x="0" y="0"/>
            <a:chExt cx="2379503" cy="12152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5" name="Group 15"/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7" name="Group 17"/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9" name="Group 19"/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7"/>
              <a:stretch>
                <a:fillRect t="-53710" b="-1973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1657093" y="4640210"/>
            <a:ext cx="2141430" cy="1413257"/>
            <a:chOff x="0" y="0"/>
            <a:chExt cx="2855240" cy="1884343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11"/>
            <a:srcRect t="15476" b="35026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25" name="Group 25"/>
          <p:cNvGrpSpPr/>
          <p:nvPr/>
        </p:nvGrpSpPr>
        <p:grpSpPr>
          <a:xfrm>
            <a:off x="10251089" y="5167215"/>
            <a:ext cx="1991553" cy="1382201"/>
            <a:chOff x="0" y="0"/>
            <a:chExt cx="2655404" cy="1842935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12"/>
            <a:srcRect l="1935" r="2596" b="2913"/>
            <a:stretch>
              <a:fillRect/>
            </a:stretch>
          </p:blipFill>
          <p:spPr>
            <a:xfrm>
              <a:off x="0" y="0"/>
              <a:ext cx="2655404" cy="1842935"/>
            </a:xfrm>
            <a:prstGeom prst="rect">
              <a:avLst/>
            </a:prstGeom>
          </p:spPr>
        </p:pic>
      </p:grpSp>
      <p:grpSp>
        <p:nvGrpSpPr>
          <p:cNvPr id="27" name="Group 27"/>
          <p:cNvGrpSpPr/>
          <p:nvPr/>
        </p:nvGrpSpPr>
        <p:grpSpPr>
          <a:xfrm>
            <a:off x="12675483" y="5167215"/>
            <a:ext cx="2052521" cy="1382201"/>
            <a:chOff x="0" y="0"/>
            <a:chExt cx="2736695" cy="1842935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13"/>
            <a:srcRect t="31285" r="2992" b="31967"/>
            <a:stretch>
              <a:fillRect/>
            </a:stretch>
          </p:blipFill>
          <p:spPr>
            <a:xfrm>
              <a:off x="0" y="0"/>
              <a:ext cx="2736695" cy="1842935"/>
            </a:xfrm>
            <a:prstGeom prst="rect">
              <a:avLst/>
            </a:prstGeom>
          </p:spPr>
        </p:pic>
      </p:grpSp>
      <p:sp>
        <p:nvSpPr>
          <p:cNvPr id="29" name="TextBox 29"/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NELER YAPIYORUZ?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YARIŞMALAR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898569" y="4128267"/>
            <a:ext cx="558147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YARIŞMALAR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78012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Çarkıfelek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678406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Movie Shazam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918875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Bilgi Yarışması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239511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Human Shazam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479980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80'ler 90'lar Yarışması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4800617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Emoji Oyunu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258078" y="4642617"/>
            <a:ext cx="2141430" cy="1413257"/>
            <a:chOff x="0" y="0"/>
            <a:chExt cx="2855240" cy="1884343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14"/>
            <a:srcRect l="20475" r="20475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42" name="Group 42"/>
          <p:cNvGrpSpPr/>
          <p:nvPr/>
        </p:nvGrpSpPr>
        <p:grpSpPr>
          <a:xfrm>
            <a:off x="6862092" y="4640210"/>
            <a:ext cx="2135368" cy="1413257"/>
            <a:chOff x="0" y="0"/>
            <a:chExt cx="2847158" cy="1884343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15"/>
            <a:srcRect l="35117" t="28683" b="6958"/>
            <a:stretch>
              <a:fillRect/>
            </a:stretch>
          </p:blipFill>
          <p:spPr>
            <a:xfrm>
              <a:off x="0" y="0"/>
              <a:ext cx="2847158" cy="1884343"/>
            </a:xfrm>
            <a:prstGeom prst="rect">
              <a:avLst/>
            </a:prstGeom>
          </p:spPr>
        </p:pic>
      </p:grpSp>
      <p:sp>
        <p:nvSpPr>
          <p:cNvPr id="44" name="TextBox 44"/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1518378" y="4557069"/>
            <a:ext cx="2400496" cy="1537969"/>
            <a:chOff x="-5107" y="-166281"/>
            <a:chExt cx="3098561" cy="2050625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16"/>
            <a:srcRect l="208" t="11199" r="18755" b="15057"/>
            <a:stretch>
              <a:fillRect/>
            </a:stretch>
          </p:blipFill>
          <p:spPr>
            <a:xfrm>
              <a:off x="-5107" y="-166281"/>
              <a:ext cx="3098561" cy="2050625"/>
            </a:xfrm>
            <a:prstGeom prst="rect">
              <a:avLst/>
            </a:prstGeom>
          </p:spPr>
        </p:pic>
      </p:grpSp>
      <p:grpSp>
        <p:nvGrpSpPr>
          <p:cNvPr id="47" name="Group 47"/>
          <p:cNvGrpSpPr/>
          <p:nvPr/>
        </p:nvGrpSpPr>
        <p:grpSpPr>
          <a:xfrm>
            <a:off x="3845784" y="4557069"/>
            <a:ext cx="2634196" cy="1537970"/>
            <a:chOff x="-97455" y="-110673"/>
            <a:chExt cx="3404965" cy="2047234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17"/>
            <a:srcRect t="9308" r="64326" b="54643"/>
            <a:stretch>
              <a:fillRect/>
            </a:stretch>
          </p:blipFill>
          <p:spPr>
            <a:xfrm>
              <a:off x="-97455" y="-110673"/>
              <a:ext cx="3404965" cy="2047234"/>
            </a:xfrm>
            <a:prstGeom prst="rect">
              <a:avLst/>
            </a:prstGeom>
          </p:spPr>
        </p:pic>
      </p:grpSp>
      <p:grpSp>
        <p:nvGrpSpPr>
          <p:cNvPr id="51" name="Group 51"/>
          <p:cNvGrpSpPr/>
          <p:nvPr/>
        </p:nvGrpSpPr>
        <p:grpSpPr>
          <a:xfrm>
            <a:off x="12600972" y="5108288"/>
            <a:ext cx="2148679" cy="1498528"/>
            <a:chOff x="0" y="0"/>
            <a:chExt cx="2864905" cy="1921504"/>
          </a:xfrm>
        </p:grpSpPr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18"/>
            <a:srcRect t="3798" b="54282"/>
            <a:stretch>
              <a:fillRect/>
            </a:stretch>
          </p:blipFill>
          <p:spPr>
            <a:xfrm>
              <a:off x="0" y="0"/>
              <a:ext cx="2864905" cy="1921504"/>
            </a:xfrm>
            <a:prstGeom prst="rect">
              <a:avLst/>
            </a:prstGeom>
          </p:spPr>
        </p:pic>
      </p:grpSp>
      <p:grpSp>
        <p:nvGrpSpPr>
          <p:cNvPr id="53" name="Group 53"/>
          <p:cNvGrpSpPr/>
          <p:nvPr/>
        </p:nvGrpSpPr>
        <p:grpSpPr>
          <a:xfrm>
            <a:off x="15058036" y="5068546"/>
            <a:ext cx="2244733" cy="1538270"/>
            <a:chOff x="-78405" y="-131559"/>
            <a:chExt cx="2992977" cy="2051027"/>
          </a:xfrm>
        </p:grpSpPr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19"/>
            <a:srcRect l="13656" t="5131" r="21006" b="6006"/>
            <a:stretch>
              <a:fillRect/>
            </a:stretch>
          </p:blipFill>
          <p:spPr>
            <a:xfrm>
              <a:off x="-78405" y="-131559"/>
              <a:ext cx="2992977" cy="2051027"/>
            </a:xfrm>
            <a:prstGeom prst="rect">
              <a:avLst/>
            </a:prstGeom>
          </p:spPr>
        </p:pic>
      </p:grpSp>
      <p:grpSp>
        <p:nvGrpSpPr>
          <p:cNvPr id="57" name="Group 40">
            <a:extLst>
              <a:ext uri="{FF2B5EF4-FFF2-40B4-BE49-F238E27FC236}">
                <a16:creationId xmlns:a16="http://schemas.microsoft.com/office/drawing/2014/main" id="{0AF0EA92-08A6-A31C-88EB-9CE1850AB067}"/>
              </a:ext>
            </a:extLst>
          </p:cNvPr>
          <p:cNvGrpSpPr/>
          <p:nvPr/>
        </p:nvGrpSpPr>
        <p:grpSpPr>
          <a:xfrm>
            <a:off x="6769365" y="4532672"/>
            <a:ext cx="2334583" cy="1579540"/>
            <a:chOff x="0" y="0"/>
            <a:chExt cx="812800" cy="549927"/>
          </a:xfrm>
        </p:grpSpPr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0936DDD2-2E0D-E4E5-1746-7375C923202E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55" name="Group 55"/>
          <p:cNvGrpSpPr/>
          <p:nvPr/>
        </p:nvGrpSpPr>
        <p:grpSpPr>
          <a:xfrm>
            <a:off x="6825421" y="4576392"/>
            <a:ext cx="2267434" cy="1518646"/>
            <a:chOff x="-3429" y="-88300"/>
            <a:chExt cx="3023245" cy="2024862"/>
          </a:xfrm>
        </p:grpSpPr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20"/>
            <a:srcRect l="303" t="538" r="59155" b="52519"/>
            <a:stretch>
              <a:fillRect/>
            </a:stretch>
          </p:blipFill>
          <p:spPr>
            <a:xfrm>
              <a:off x="-3429" y="-88300"/>
              <a:ext cx="3023245" cy="2024862"/>
            </a:xfrm>
            <a:prstGeom prst="rect">
              <a:avLst/>
            </a:prstGeom>
          </p:spPr>
        </p:pic>
      </p:grpSp>
      <p:grpSp>
        <p:nvGrpSpPr>
          <p:cNvPr id="59" name="Group 40">
            <a:extLst>
              <a:ext uri="{FF2B5EF4-FFF2-40B4-BE49-F238E27FC236}">
                <a16:creationId xmlns:a16="http://schemas.microsoft.com/office/drawing/2014/main" id="{9F77BE5A-E033-CEFE-2E5B-1615C23B1792}"/>
              </a:ext>
            </a:extLst>
          </p:cNvPr>
          <p:cNvGrpSpPr/>
          <p:nvPr/>
        </p:nvGrpSpPr>
        <p:grpSpPr>
          <a:xfrm>
            <a:off x="10040817" y="5068546"/>
            <a:ext cx="2334583" cy="1579540"/>
            <a:chOff x="0" y="0"/>
            <a:chExt cx="812800" cy="549927"/>
          </a:xfrm>
        </p:grpSpPr>
        <p:sp>
          <p:nvSpPr>
            <p:cNvPr id="60" name="Freeform 41">
              <a:extLst>
                <a:ext uri="{FF2B5EF4-FFF2-40B4-BE49-F238E27FC236}">
                  <a16:creationId xmlns:a16="http://schemas.microsoft.com/office/drawing/2014/main" id="{73AD55B9-8281-9D3D-302A-77514864717E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49" name="Group 49"/>
          <p:cNvGrpSpPr/>
          <p:nvPr/>
        </p:nvGrpSpPr>
        <p:grpSpPr>
          <a:xfrm>
            <a:off x="10086708" y="5068546"/>
            <a:ext cx="2231438" cy="1538270"/>
            <a:chOff x="-219175" y="-131559"/>
            <a:chExt cx="2975251" cy="2051027"/>
          </a:xfrm>
        </p:grpSpPr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21"/>
            <a:srcRect t="408" b="408"/>
            <a:stretch>
              <a:fillRect/>
            </a:stretch>
          </p:blipFill>
          <p:spPr>
            <a:xfrm>
              <a:off x="-219175" y="-131559"/>
              <a:ext cx="2975251" cy="205102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8128" t="5114" r="52751" b="1332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655" t="8538" r="69981" b="1720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300" r="5590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1" y="7248731"/>
            <a:ext cx="132311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6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284001"/>
            <a:ext cx="7020488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kültür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haricinde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firmanızla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bilinmeyen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BİLGİ YARIŞMASI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9741" r="297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0774" r="2077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1" y="7248731"/>
            <a:ext cx="132311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6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284001"/>
            <a:ext cx="7096688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fragmanların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hangi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Fragmanı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filmi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filmi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1732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MOVIE SHAZAM</a:t>
            </a:r>
          </a:p>
          <a:p>
            <a:pPr algn="l">
              <a:lnSpc>
                <a:spcPts val="6900"/>
              </a:lnSpc>
            </a:pPr>
            <a:endParaRPr lang="en-US" sz="49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5345" r="440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368" r="14434" b="236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8139" r="281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1" y="7248731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284001"/>
            <a:ext cx="719728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hangi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Geçmişten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yoksa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1732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HUMAN SHAZAM</a:t>
            </a:r>
          </a:p>
          <a:p>
            <a:pPr algn="l">
              <a:lnSpc>
                <a:spcPts val="6900"/>
              </a:lnSpc>
            </a:pPr>
            <a:endParaRPr lang="en-US" sz="49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2255" t="9226" r="6079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8159" t="1209" r="5282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72919" t="2534" r="727" b="23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2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6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2922051"/>
            <a:ext cx="70204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sinemanın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emoji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oynanması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Seçtiğimiz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oluşturduğumuz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emoji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bulmacaları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Moderatörümüz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bilmece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•Sinema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&amp;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Ülke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EMOJİ OYUNU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76278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r="6726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1705" r="1549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3"/>
            <a:srcRect l="3872" r="6333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2922051"/>
            <a:ext cx="7020488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80’ler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90’lara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dönemine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damga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olayları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hatırlayacağınız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3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3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3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80'LER 90'LAR YARIŞMASI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7931" t="7714" r="37301" b="61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AİLELER YARIŞIYOR</a:t>
            </a:r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15"/>
            <a:srcRect l="36200" t="5587" r="35794" b="60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3" name="TextBox 23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0" y="8265546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2-100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34810" y="3578944"/>
            <a:ext cx="7266788" cy="139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100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sorduk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7741" t="7346" r="30602" b="530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0028" r="362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ÇARKIFELEK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25648" t="7206" r="39786" b="69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TextBox 21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1275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2-100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3578944"/>
            <a:ext cx="7260914" cy="2846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Parmaktan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tur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karşınızdayız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çeviriyoruz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karşılığında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söylüyoruz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İFLAS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gelmesin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çeviren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kazansın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!!!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236" r="249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474" r="31139" b="733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BİLGİMAÇ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16774" r="443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takıma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7"/>
            <a:ext cx="3660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10-10.000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2686" y="2840038"/>
            <a:ext cx="7288912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Süper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Lig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derbisi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ateşli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taraftarlarısınız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sayısı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fark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salon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stadyumumuza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50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binlere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sistemimizden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izleyiciler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tezahüratlarla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Atak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cihazlarla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Gol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sevinci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sararken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ikinci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kupayı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kaldırırken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https://www.m3.com.tr/bilgimac/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285" r="3473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010" r="3519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ŞİRKET OLİMPİYATLARI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5288" r="558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7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2686" y="3274476"/>
            <a:ext cx="7288912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dallarından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altın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gümüş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bronz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madalyalarla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Badminton,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dövüş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basketbol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gülle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tenis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voleybol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okçuluk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dart, bowling.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https://www.m3.com.tr/sirket-olimpiyatlari/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691" r="464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4495" r="427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TRIATLON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r="672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7"/>
            <a:ext cx="33561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50-200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2686" y="3274476"/>
            <a:ext cx="7188314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adamları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kadınları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dünyasından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üçlemesini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kupa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madalyaları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götürmeye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https://www.m3.com.tr/triatlon/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426" r="3542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64263" r="658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PRODÜKSİYON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BODY LOGO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/>
            <a:srcRect r="7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589642" y="7248731"/>
            <a:ext cx="4994913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 (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Hazırlık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süreci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6-7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saat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923998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0" y="8265547"/>
            <a:ext cx="35847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50-5000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4312" y="2836615"/>
            <a:ext cx="70204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  <a:hlinkClick r:id="rId14" tooltip="https://youtu.be/JG12LpqA1BI"/>
              </a:rPr>
              <a:t>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İnsan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zenginliğimizdir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Body Logo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vurgulamanın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etkili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yöntemlerindendir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logo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kıyafetler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konumlandırma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Yeterince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provanın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ahenkle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ettiğine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şaşıracaksınız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https://www.m3.com.tr/body-logo/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951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8537" t="1959" r="31023" b="226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6383" t="3971" r="33974" b="30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PRODÜKSİYON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LOGO MOZAİK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/>
            <a:srcRect l="4766" t="2154" r="64847" b="223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589642" y="7248730"/>
            <a:ext cx="309565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Teslim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süresi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3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hafta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1" y="7756913"/>
            <a:ext cx="385048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6"/>
            <a:ext cx="4041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200-10.000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4312" y="2836615"/>
            <a:ext cx="70966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Yoksanız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Yok!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çektiğimiz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“Her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parçasısınız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olağanüstü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video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sunumu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geçişlerinin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kamera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uzaklaştıkça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izleyiciler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yavaş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yavaş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çalışanlarınızdan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5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https://www.m3.com.tr/etkinlik/logomozaik/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973905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51334" y="3123851"/>
            <a:ext cx="9034674" cy="4614174"/>
            <a:chOff x="0" y="0"/>
            <a:chExt cx="2379503" cy="12152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5" name="Group 15"/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7" name="Group 17"/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9" name="Group 19"/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7"/>
              <a:stretch>
                <a:fillRect t="-53710" b="-1973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1657093" y="4640210"/>
            <a:ext cx="2141430" cy="1413257"/>
            <a:chOff x="0" y="0"/>
            <a:chExt cx="2855240" cy="1884343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11"/>
            <a:srcRect t="15476" b="35026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25" name="Group 25"/>
          <p:cNvGrpSpPr/>
          <p:nvPr/>
        </p:nvGrpSpPr>
        <p:grpSpPr>
          <a:xfrm>
            <a:off x="10251089" y="5167215"/>
            <a:ext cx="1991553" cy="1382201"/>
            <a:chOff x="0" y="0"/>
            <a:chExt cx="2655404" cy="1842935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12"/>
            <a:srcRect l="1935" r="2596" b="2913"/>
            <a:stretch>
              <a:fillRect/>
            </a:stretch>
          </p:blipFill>
          <p:spPr>
            <a:xfrm>
              <a:off x="0" y="0"/>
              <a:ext cx="2655404" cy="1842935"/>
            </a:xfrm>
            <a:prstGeom prst="rect">
              <a:avLst/>
            </a:prstGeom>
          </p:spPr>
        </p:pic>
      </p:grpSp>
      <p:grpSp>
        <p:nvGrpSpPr>
          <p:cNvPr id="27" name="Group 27"/>
          <p:cNvGrpSpPr/>
          <p:nvPr/>
        </p:nvGrpSpPr>
        <p:grpSpPr>
          <a:xfrm>
            <a:off x="12675483" y="5167215"/>
            <a:ext cx="2052521" cy="1382201"/>
            <a:chOff x="0" y="0"/>
            <a:chExt cx="2736695" cy="1842935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13"/>
            <a:srcRect t="31285" r="2992" b="31967"/>
            <a:stretch>
              <a:fillRect/>
            </a:stretch>
          </p:blipFill>
          <p:spPr>
            <a:xfrm>
              <a:off x="0" y="0"/>
              <a:ext cx="2736695" cy="1842935"/>
            </a:xfrm>
            <a:prstGeom prst="rect">
              <a:avLst/>
            </a:prstGeom>
          </p:spPr>
        </p:pic>
      </p:grpSp>
      <p:sp>
        <p:nvSpPr>
          <p:cNvPr id="29" name="TextBox 29"/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NELER YAPIYORUZ?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ATÖLYELER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898569" y="4128267"/>
            <a:ext cx="558147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ATÖLYELER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78012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Yemek Atölyesi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678406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Seramik Atölyesi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918875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Kahkaha Yogası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239511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Terrarium Atölyesi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479980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Kokteyl Atölyesi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4800617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Parfüm Atölyesi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258078" y="4642617"/>
            <a:ext cx="2141430" cy="1413257"/>
            <a:chOff x="0" y="0"/>
            <a:chExt cx="2855240" cy="1884343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14"/>
            <a:srcRect l="20475" r="20475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42" name="Group 42"/>
          <p:cNvGrpSpPr/>
          <p:nvPr/>
        </p:nvGrpSpPr>
        <p:grpSpPr>
          <a:xfrm>
            <a:off x="6862092" y="4640210"/>
            <a:ext cx="2135368" cy="1413257"/>
            <a:chOff x="0" y="0"/>
            <a:chExt cx="2847158" cy="1884343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15"/>
            <a:srcRect l="35117" t="28683" b="6958"/>
            <a:stretch>
              <a:fillRect/>
            </a:stretch>
          </p:blipFill>
          <p:spPr>
            <a:xfrm>
              <a:off x="0" y="0"/>
              <a:ext cx="2847158" cy="1884343"/>
            </a:xfrm>
            <a:prstGeom prst="rect">
              <a:avLst/>
            </a:prstGeom>
          </p:spPr>
        </p:pic>
      </p:grpSp>
      <p:sp>
        <p:nvSpPr>
          <p:cNvPr id="44" name="TextBox 44"/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1579268" y="4642617"/>
            <a:ext cx="2248858" cy="1413257"/>
            <a:chOff x="0" y="0"/>
            <a:chExt cx="2998478" cy="1884343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16"/>
            <a:srcRect l="208" t="11199" r="18755" b="15057"/>
            <a:stretch>
              <a:fillRect/>
            </a:stretch>
          </p:blipFill>
          <p:spPr>
            <a:xfrm>
              <a:off x="0" y="0"/>
              <a:ext cx="2998478" cy="1884343"/>
            </a:xfrm>
            <a:prstGeom prst="rect">
              <a:avLst/>
            </a:prstGeom>
          </p:spPr>
        </p:pic>
      </p:grpSp>
      <p:grpSp>
        <p:nvGrpSpPr>
          <p:cNvPr id="47" name="Group 47"/>
          <p:cNvGrpSpPr/>
          <p:nvPr/>
        </p:nvGrpSpPr>
        <p:grpSpPr>
          <a:xfrm>
            <a:off x="3918875" y="4642617"/>
            <a:ext cx="2480632" cy="1410851"/>
            <a:chOff x="0" y="0"/>
            <a:chExt cx="3307510" cy="1881134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17"/>
            <a:srcRect t="9308" r="64326" b="54643"/>
            <a:stretch>
              <a:fillRect/>
            </a:stretch>
          </p:blipFill>
          <p:spPr>
            <a:xfrm>
              <a:off x="0" y="0"/>
              <a:ext cx="3307510" cy="1881134"/>
            </a:xfrm>
            <a:prstGeom prst="rect">
              <a:avLst/>
            </a:prstGeom>
          </p:spPr>
        </p:pic>
      </p:grpSp>
      <p:grpSp>
        <p:nvGrpSpPr>
          <p:cNvPr id="49" name="Group 49"/>
          <p:cNvGrpSpPr/>
          <p:nvPr/>
        </p:nvGrpSpPr>
        <p:grpSpPr>
          <a:xfrm>
            <a:off x="10251089" y="5167215"/>
            <a:ext cx="1988422" cy="1370744"/>
            <a:chOff x="0" y="0"/>
            <a:chExt cx="2651230" cy="1827659"/>
          </a:xfrm>
        </p:grpSpPr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18"/>
            <a:srcRect t="408" b="408"/>
            <a:stretch>
              <a:fillRect/>
            </a:stretch>
          </p:blipFill>
          <p:spPr>
            <a:xfrm>
              <a:off x="0" y="0"/>
              <a:ext cx="2651230" cy="1827659"/>
            </a:xfrm>
            <a:prstGeom prst="rect">
              <a:avLst/>
            </a:prstGeom>
          </p:spPr>
        </p:pic>
      </p:grpSp>
      <p:grpSp>
        <p:nvGrpSpPr>
          <p:cNvPr id="51" name="Group 51"/>
          <p:cNvGrpSpPr/>
          <p:nvPr/>
        </p:nvGrpSpPr>
        <p:grpSpPr>
          <a:xfrm>
            <a:off x="12675483" y="5167215"/>
            <a:ext cx="2043739" cy="1370744"/>
            <a:chOff x="0" y="0"/>
            <a:chExt cx="2724985" cy="1827659"/>
          </a:xfrm>
        </p:grpSpPr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19"/>
            <a:srcRect t="3798" b="54282"/>
            <a:stretch>
              <a:fillRect/>
            </a:stretch>
          </p:blipFill>
          <p:spPr>
            <a:xfrm>
              <a:off x="0" y="0"/>
              <a:ext cx="2724985" cy="1827659"/>
            </a:xfrm>
            <a:prstGeom prst="rect">
              <a:avLst/>
            </a:prstGeom>
          </p:spPr>
        </p:pic>
      </p:grpSp>
      <p:grpSp>
        <p:nvGrpSpPr>
          <p:cNvPr id="53" name="Group 53"/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20"/>
            <a:srcRect l="13656" t="5131" r="21006" b="6006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55" name="Group 55"/>
          <p:cNvGrpSpPr/>
          <p:nvPr/>
        </p:nvGrpSpPr>
        <p:grpSpPr>
          <a:xfrm>
            <a:off x="6827993" y="4642617"/>
            <a:ext cx="2169468" cy="1413257"/>
            <a:chOff x="0" y="0"/>
            <a:chExt cx="2892624" cy="1884343"/>
          </a:xfrm>
        </p:grpSpPr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21"/>
            <a:srcRect l="303" t="538" r="59155" b="52519"/>
            <a:stretch>
              <a:fillRect/>
            </a:stretch>
          </p:blipFill>
          <p:spPr>
            <a:xfrm>
              <a:off x="0" y="0"/>
              <a:ext cx="2892624" cy="1884343"/>
            </a:xfrm>
            <a:prstGeom prst="rect">
              <a:avLst/>
            </a:prstGeom>
          </p:spPr>
        </p:pic>
      </p:grpSp>
      <p:grpSp>
        <p:nvGrpSpPr>
          <p:cNvPr id="57" name="Group 57"/>
          <p:cNvGrpSpPr/>
          <p:nvPr/>
        </p:nvGrpSpPr>
        <p:grpSpPr>
          <a:xfrm>
            <a:off x="1600987" y="4598638"/>
            <a:ext cx="2298755" cy="1496399"/>
            <a:chOff x="-55455" y="49008"/>
            <a:chExt cx="3065006" cy="1995199"/>
          </a:xfrm>
        </p:grpSpPr>
        <p:pic>
          <p:nvPicPr>
            <p:cNvPr id="58" name="Picture 58"/>
            <p:cNvPicPr>
              <a:picLocks noChangeAspect="1"/>
            </p:cNvPicPr>
            <p:nvPr/>
          </p:nvPicPr>
          <p:blipFill>
            <a:blip r:embed="rId22"/>
            <a:srcRect l="1091" t="1292" r="15767" b="17586"/>
            <a:stretch>
              <a:fillRect/>
            </a:stretch>
          </p:blipFill>
          <p:spPr>
            <a:xfrm>
              <a:off x="-55455" y="49008"/>
              <a:ext cx="3065006" cy="1995199"/>
            </a:xfrm>
            <a:prstGeom prst="rect">
              <a:avLst/>
            </a:prstGeom>
          </p:spPr>
        </p:pic>
      </p:grpSp>
      <p:grpSp>
        <p:nvGrpSpPr>
          <p:cNvPr id="59" name="Group 59"/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14"/>
            <a:srcRect l="19583" r="19583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65" name="Group 65"/>
          <p:cNvGrpSpPr/>
          <p:nvPr/>
        </p:nvGrpSpPr>
        <p:grpSpPr>
          <a:xfrm>
            <a:off x="12589484" y="5107316"/>
            <a:ext cx="2199646" cy="1511060"/>
            <a:chOff x="-97902" y="-16272"/>
            <a:chExt cx="2781751" cy="1890825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23"/>
            <a:srcRect l="7057" t="7055" r="9493" b="9848"/>
            <a:stretch>
              <a:fillRect/>
            </a:stretch>
          </p:blipFill>
          <p:spPr>
            <a:xfrm>
              <a:off x="-97902" y="-16272"/>
              <a:ext cx="2781751" cy="1890825"/>
            </a:xfrm>
            <a:prstGeom prst="rect">
              <a:avLst/>
            </a:prstGeom>
          </p:spPr>
        </p:pic>
      </p:grpSp>
      <p:grpSp>
        <p:nvGrpSpPr>
          <p:cNvPr id="67" name="Group 67"/>
          <p:cNvGrpSpPr/>
          <p:nvPr/>
        </p:nvGrpSpPr>
        <p:grpSpPr>
          <a:xfrm>
            <a:off x="15047533" y="5101586"/>
            <a:ext cx="2213388" cy="1579540"/>
            <a:chOff x="0" y="0"/>
            <a:chExt cx="2951183" cy="2106054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24"/>
            <a:srcRect l="2363" t="6495" r="10983" b="48819"/>
            <a:stretch>
              <a:fillRect/>
            </a:stretch>
          </p:blipFill>
          <p:spPr>
            <a:xfrm>
              <a:off x="0" y="0"/>
              <a:ext cx="2951183" cy="2106054"/>
            </a:xfrm>
            <a:prstGeom prst="rect">
              <a:avLst/>
            </a:prstGeom>
          </p:spPr>
        </p:pic>
      </p:grpSp>
      <p:grpSp>
        <p:nvGrpSpPr>
          <p:cNvPr id="69" name="Group 69"/>
          <p:cNvGrpSpPr/>
          <p:nvPr/>
        </p:nvGrpSpPr>
        <p:grpSpPr>
          <a:xfrm>
            <a:off x="4210494" y="4619669"/>
            <a:ext cx="2285590" cy="1475368"/>
            <a:chOff x="-25345" y="-30597"/>
            <a:chExt cx="3047453" cy="1967158"/>
          </a:xfrm>
        </p:grpSpPr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25"/>
            <a:srcRect l="9442" t="3240" b="19409"/>
            <a:stretch>
              <a:fillRect/>
            </a:stretch>
          </p:blipFill>
          <p:spPr>
            <a:xfrm>
              <a:off x="-25345" y="-30597"/>
              <a:ext cx="3047453" cy="1967158"/>
            </a:xfrm>
            <a:prstGeom prst="rect">
              <a:avLst/>
            </a:prstGeom>
          </p:spPr>
        </p:pic>
      </p:grpSp>
      <p:grpSp>
        <p:nvGrpSpPr>
          <p:cNvPr id="71" name="Group 40">
            <a:extLst>
              <a:ext uri="{FF2B5EF4-FFF2-40B4-BE49-F238E27FC236}">
                <a16:creationId xmlns:a16="http://schemas.microsoft.com/office/drawing/2014/main" id="{CFF42694-978A-D6D3-3124-EA5C4177E227}"/>
              </a:ext>
            </a:extLst>
          </p:cNvPr>
          <p:cNvGrpSpPr/>
          <p:nvPr/>
        </p:nvGrpSpPr>
        <p:grpSpPr>
          <a:xfrm>
            <a:off x="6755046" y="4557069"/>
            <a:ext cx="2334583" cy="1579540"/>
            <a:chOff x="0" y="0"/>
            <a:chExt cx="812800" cy="549927"/>
          </a:xfrm>
        </p:grpSpPr>
        <p:sp>
          <p:nvSpPr>
            <p:cNvPr id="72" name="Freeform 41">
              <a:extLst>
                <a:ext uri="{FF2B5EF4-FFF2-40B4-BE49-F238E27FC236}">
                  <a16:creationId xmlns:a16="http://schemas.microsoft.com/office/drawing/2014/main" id="{D9F9CD64-AE6F-4F63-629E-9891F49D9E7E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61" name="Group 61"/>
          <p:cNvGrpSpPr/>
          <p:nvPr/>
        </p:nvGrpSpPr>
        <p:grpSpPr>
          <a:xfrm>
            <a:off x="6789194" y="4598637"/>
            <a:ext cx="2272370" cy="1496399"/>
            <a:chOff x="-12701" y="-55430"/>
            <a:chExt cx="3029827" cy="1995199"/>
          </a:xfrm>
        </p:grpSpPr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26"/>
            <a:srcRect l="1813" t="41686" b="10260"/>
            <a:stretch>
              <a:fillRect/>
            </a:stretch>
          </p:blipFill>
          <p:spPr>
            <a:xfrm>
              <a:off x="-12701" y="-55430"/>
              <a:ext cx="3029827" cy="1995199"/>
            </a:xfrm>
            <a:prstGeom prst="rect">
              <a:avLst/>
            </a:prstGeom>
          </p:spPr>
        </p:pic>
      </p:grpSp>
      <p:grpSp>
        <p:nvGrpSpPr>
          <p:cNvPr id="73" name="Group 40">
            <a:extLst>
              <a:ext uri="{FF2B5EF4-FFF2-40B4-BE49-F238E27FC236}">
                <a16:creationId xmlns:a16="http://schemas.microsoft.com/office/drawing/2014/main" id="{EDE873AB-2DF3-DEEE-DE69-CCF2E81E6AD2}"/>
              </a:ext>
            </a:extLst>
          </p:cNvPr>
          <p:cNvGrpSpPr/>
          <p:nvPr/>
        </p:nvGrpSpPr>
        <p:grpSpPr>
          <a:xfrm>
            <a:off x="10007228" y="5062817"/>
            <a:ext cx="2334583" cy="1579540"/>
            <a:chOff x="0" y="0"/>
            <a:chExt cx="812800" cy="549927"/>
          </a:xfrm>
        </p:grpSpPr>
        <p:sp>
          <p:nvSpPr>
            <p:cNvPr id="74" name="Freeform 41">
              <a:extLst>
                <a:ext uri="{FF2B5EF4-FFF2-40B4-BE49-F238E27FC236}">
                  <a16:creationId xmlns:a16="http://schemas.microsoft.com/office/drawing/2014/main" id="{DF20F81D-1571-5D2B-E044-CAF1252BEA21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63" name="Group 63"/>
          <p:cNvGrpSpPr/>
          <p:nvPr/>
        </p:nvGrpSpPr>
        <p:grpSpPr>
          <a:xfrm>
            <a:off x="10039075" y="5113041"/>
            <a:ext cx="2299915" cy="1529315"/>
            <a:chOff x="-1" y="-1"/>
            <a:chExt cx="3066553" cy="2039087"/>
          </a:xfrm>
        </p:grpSpPr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27"/>
            <a:srcRect l="2099" t="6007" r="12425" b="10529"/>
            <a:stretch>
              <a:fillRect/>
            </a:stretch>
          </p:blipFill>
          <p:spPr>
            <a:xfrm>
              <a:off x="-1" y="-1"/>
              <a:ext cx="3066553" cy="203908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2530" t="10096" r="47394" b="1252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816" r="3639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10511" y="1655220"/>
            <a:ext cx="12493259" cy="582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60"/>
              </a:lnSpc>
            </a:pPr>
            <a:r>
              <a:rPr lang="en-US" sz="33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NEFES, MEDİTASYON, YOGA VE SAĞLIKLI YAŞAM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20760" t="5237" r="46259" b="1201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589642" y="7248731"/>
            <a:ext cx="132311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10-60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11158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0" y="8265546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10-2000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4312" y="3093501"/>
            <a:ext cx="7020488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Bırakın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Gevşeyin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Meditasyon’da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dinleyiciler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odaklanırlar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rahatça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karmaşası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dinleyebilirler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efektleri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yönlendirilerek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huzurla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ileride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hayatları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sağlanır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10739" y="9558853"/>
            <a:ext cx="5869678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https://www.m3.com.tr/nefes-meditasyon-yoga-ve-saglikli-yasam/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5738" t="9583" r="16145" b="1057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9541" t="7196" r="30099" b="233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6958" t="10855" r="27535" b="1359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16371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10-30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497948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737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10-2000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2883951"/>
            <a:ext cx="7166189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Kahkaha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Yogası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nedir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?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Kahkaha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yogası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koşulsuz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kahkahanın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diyafram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kaslarını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çalıştıran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egzersizlerden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gevşeme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parasempatik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sinir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Şirketlerde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Kahkaha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Yogasının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faydaları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nelerdir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?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yönetimi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motivasyonu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iletişim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liderlik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üretkenlik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beklenen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birçok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yetkinliği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sağlıklı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mutlu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10739" y="9558853"/>
            <a:ext cx="586967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https://www.m3.com.tr/kahkaha-yogasi/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KAHKAHA YOGASI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1483" t="1532" r="7596" b="38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869" t="2365" r="32613" b="76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31163" r="2508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324116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eğitmen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2975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93501"/>
            <a:ext cx="7146831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Bizimle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arkadaşlarınızı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ne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Oynayacağız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sürecini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edeceğiz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Hadi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hep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özgürce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farkındalıklarımızı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drama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keşfedelim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10739" y="9558853"/>
            <a:ext cx="586967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https://www.m3.com.tr/yaratici-drama/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YARATICI DRAMA ATÖLYESİ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8622" r="298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6543" r="572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6243" r="548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08589" cy="3560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71468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Mamma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A’dan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Z’ye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mutfak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masa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düzenlemesini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operasyonunu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üstlendiği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restaurant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Rakip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restoranlar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baskısı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koltuğundaki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müşteriler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Mutfakta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Bakalım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Altın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Kepçe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10739" y="9558853"/>
            <a:ext cx="586967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https://www.m3.com.tr/etkinlik/yemek-atolyesi/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YEMEK ATÖLYESİ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7642" r="5956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604" r="336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2666" t="7500" r="42683" b="168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79482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847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10-2000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69944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meydan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okumadır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organizasyon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koymak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paylaştıkları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t-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shirt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çanta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şapka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/bandana/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kılıfı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baget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tedarik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edilir. Amaç,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hizmetlerini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geliştirmektir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https://www.m3.com.tr/hadi-uretelim-yaratici-tisort-canta-sapka-bandana-gozluk-kilifi-hatta-baget/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9713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HADİ ÜRETELİM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0109" t="7625" r="62644" b="82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64628" t="6247" r="7873" b="879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2"/>
            <a:srcRect l="33171" t="7119" r="24658" b="72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7247429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meydan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okumadır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organizasyon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koymak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paylaştıkları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t-shirt/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çanta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şapka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/bandana/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kılıfı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baget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tedarik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edilir. Amaç,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hizmetlerini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geliştirmektir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5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https://www.m3.com.tr/geri-donusum-sanat-galerisi/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GERİ DÖNÜŞÜM SANAT GALERİSİ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3116" t="4190" r="40998" b="545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88801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84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714683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Güzelliğinizi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ihtiyacınız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sihir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dokunuşu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rehberliğinde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tipinize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önerileriyle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adımlık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şemanızı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ustalaşmanın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keyfini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http://www.m3.com.tr/makyaj-sirlari/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MAKYAJ SIRLARI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868" t="7078" r="30788" b="1469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6364" t="5745" r="40319" b="512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2"/>
            <a:ext cx="503234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2877074"/>
            <a:ext cx="7146831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temsil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kokuyu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harmanlamayı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gerçekleştireceğimiz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sadece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parfümünüzü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Uzmanımızdan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karakter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uyumu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harmanlar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parfüm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işitsel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tamamlayıcı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koku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önümüzdeki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parfümüne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http://www.m3.com.tr/parfum-atolyesi/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PARFÜM ATÖLYESİ</a:t>
            </a: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43853" t="11421" r="25398" b="145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5221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96371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83976"/>
            <a:ext cx="6994431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barmenimizden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kokteyl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inceliklerini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barlarında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alkollü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alkolsüz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kokteylleri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şovda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iddialı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http://www.m3.com.tr/kokteyl-atolyesi/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KOKTEYL ATÖLYESİ</a:t>
            </a: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9710" t="5531" r="30463" b="5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849" t="20752" r="401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4648" t="3652" r="50914" b="199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50397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83976"/>
            <a:ext cx="6919949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Puro’nun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tarihçesiyle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puronun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koşulları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iyi puro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yöntemleri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puro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tüketilir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bilinmeyen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tarihi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İsteğe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puroların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tadılmasıyla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sonlandırılabilir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https://www.m3.com.tr/etkinlik/puro-atolyesi/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PURO ATÖLYESİ</a:t>
            </a: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5249" t="6223" r="36013" b="66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566" t="4264" r="44024" b="119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1709" t="5470" r="39023" b="58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2"/>
            <a:ext cx="506646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5-300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171791" cy="17689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Eski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Osmanlı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geleneği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suya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ebrunun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temellerini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öğrendiğimiz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http://www.m3.com.tr/ebru-atolyesi/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EBRU ATÖLYESİ</a:t>
            </a: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4257" t="6569" r="42346" b="1151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7053" r="6263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6775" t="9310" r="41432" b="1461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272389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hediyelikler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kürelerini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obje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yerleştirdikten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küresi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eserlerimizi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büyüklüğüne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ebatlarda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üretilebilir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http://www.m3.com.tr/kar-kuresi-yapim-atolyesi/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 KÜRESİ ATÖLYESİ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8361" t="11453" r="40738" b="142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22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4352" t="4948" r="40904" b="77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17179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minyatür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bahçeler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evinizde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ofisinizde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dekorasyonun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edebileceğiniz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minyatür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bahçelerinizi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Terrarium’un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normalde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bakamayacağımız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oranına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tropik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bitkileri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yaşatmamıza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fırsat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vermesidir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https://www.m3.com.tr/terrarium-atolyesi/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TERRARIUM ATÖLYESİ</a:t>
            </a: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188" t="3039" r="33777" b="508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48692" t="9605" r="18149" b="178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635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799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272389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endParaRPr dirty="0"/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Profesyonel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karikatüristimiz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karikatürlerini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http://www.m3.com.tr/karikaturist/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KARİKATÜRİST</a:t>
            </a:r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2140" r="50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3510" t="10857" r="57609" b="196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63558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171791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Turna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kültüründe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yere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origami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öğrenirler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hobinin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başlangıcı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http://www.m3.com.tr/origami-atolyesi/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ORİGAMİ</a:t>
            </a:r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0304" t="5066" r="26855" b="882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6324" t="5108" r="39016" b="758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2877074"/>
            <a:ext cx="709559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Seramik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çalışmamızda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seramik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şekillendirme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çamur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yardımcı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eşyaları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sağlanmakta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ustamız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teorik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verilmekte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yaratmaları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sağlanmaktadır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http://www.m3.com.tr/seramik-heykel-atolyesi/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SERAMİK ATÖLYESİ</a:t>
            </a:r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6388" t="3982" r="7180" b="969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5074" t="7236" r="15017" b="600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506646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578944"/>
            <a:ext cx="7146831" cy="139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Zevklerinize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tasarlayıp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dönüştürebilirsiniz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http://www.m3.com.tr/mum-yapimi-atolyesi/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MUM ATÖLYESİ</a:t>
            </a:r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7724" t="5052" r="41875" b="56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15221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96371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2877074"/>
            <a:ext cx="7266787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Paraben,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koruyucu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tariflerle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aileniz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kremler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aromaterapi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yağlarını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tanıtarak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hakkında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yapılabilecekler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arasında:</a:t>
            </a: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Bebekler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pişik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kremi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Masaj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yağı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Nemlendirici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kremi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temizleyici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sinek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kovucu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sprey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Kısacası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tarifler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http://www.m3.com.tr/mum-yapimi-atolyesi/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KREM ATÖLYESİ</a:t>
            </a: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3781" t="8640" r="37142" b="147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291" t="8013" r="38690" b="170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4376" t="9587" r="37802" b="138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522194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963711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4323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188314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Venedik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karnaval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balo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Afrika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maskelerinizi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maske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Maske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Atölyesi’nde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geçtiğini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anlamayacaksınız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https://www.m3.com.tr/etkinlik/maske-yapimi-atolyesi/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MASKE YAPIM ATÖLYESİ</a:t>
            </a:r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4741" t="4595" r="34337" b="40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912" r="49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9324" t="8756" r="24012" b="148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9249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051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2-100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288912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çocukluğunuza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döndürecek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sağlayacak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Uçurtma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Atölyesi’nde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geçireceksiniz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çocukluklarına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döneceği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Uçurtma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Atölyesi’nde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https://www.m3.com.tr/etkinlik/ucurtma-yapimi-atolyesi/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UÇURTMA ATÖLYESİ</a:t>
            </a: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4900" r="2627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0489" t="17996" b="245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ÇOCUK ATÖLYELERİ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8668" r="4243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111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035914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Basit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makinelerle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eğlenceli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öğretici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Limonla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elektrik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üretmekten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balonu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deneyimleyip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öğrenmenin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keyfini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https://www.m3.com.tr/etkinlik/bilim-atolyesi/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BİLİM ATÖLYESİ</a:t>
            </a: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232" t="2644" r="39203" b="50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7964" r="179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ÇOCUK ATÖLYELERİ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0250" t="7532" r="46530" b="1228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9249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051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2-100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188314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anılarını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rüzgar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güllerini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derece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nostaljik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sosyalleşmek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üretmenin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fırsattır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https://www.m3.com.tr/etkinlik/ruzgar-gulu-atolyesi/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RÜZGAR GÜLÜ ATÖLYESİ</a:t>
            </a: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917" r="2091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6826" t="4698" r="2038" b="403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ÇOCUK ATÖLYELERİ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877" t="3339" r="67526" b="414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0"/>
            <a:ext cx="80809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10-1000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188314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geleneksel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karakterlerin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can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Çorap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düğme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kullanılarak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http://www.m3.com.tr/kukla-yapimi-atolyesi/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KUKLA ATÖLYESİ</a:t>
            </a: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51334" y="3123851"/>
            <a:ext cx="9034674" cy="4614174"/>
            <a:chOff x="0" y="0"/>
            <a:chExt cx="2379503" cy="12152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5" name="Group 15"/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7" name="Group 17"/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9" name="Group 19"/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7"/>
              <a:stretch>
                <a:fillRect t="-53710" b="-1973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1657093" y="4640210"/>
            <a:ext cx="2141430" cy="1413257"/>
            <a:chOff x="0" y="0"/>
            <a:chExt cx="2855240" cy="1884343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11"/>
            <a:srcRect t="15476" b="35026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25" name="Group 25"/>
          <p:cNvGrpSpPr/>
          <p:nvPr/>
        </p:nvGrpSpPr>
        <p:grpSpPr>
          <a:xfrm>
            <a:off x="10251089" y="5167215"/>
            <a:ext cx="1991553" cy="1382201"/>
            <a:chOff x="0" y="0"/>
            <a:chExt cx="2655404" cy="1842935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12"/>
            <a:srcRect l="1935" r="2596" b="2913"/>
            <a:stretch>
              <a:fillRect/>
            </a:stretch>
          </p:blipFill>
          <p:spPr>
            <a:xfrm>
              <a:off x="0" y="0"/>
              <a:ext cx="2655404" cy="1842935"/>
            </a:xfrm>
            <a:prstGeom prst="rect">
              <a:avLst/>
            </a:prstGeom>
          </p:spPr>
        </p:pic>
      </p:grpSp>
      <p:grpSp>
        <p:nvGrpSpPr>
          <p:cNvPr id="27" name="Group 27"/>
          <p:cNvGrpSpPr/>
          <p:nvPr/>
        </p:nvGrpSpPr>
        <p:grpSpPr>
          <a:xfrm>
            <a:off x="12675483" y="5167215"/>
            <a:ext cx="2052521" cy="1382201"/>
            <a:chOff x="0" y="0"/>
            <a:chExt cx="2736695" cy="1842935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13"/>
            <a:srcRect t="31285" r="2992" b="31967"/>
            <a:stretch>
              <a:fillRect/>
            </a:stretch>
          </p:blipFill>
          <p:spPr>
            <a:xfrm>
              <a:off x="0" y="0"/>
              <a:ext cx="2736695" cy="1842935"/>
            </a:xfrm>
            <a:prstGeom prst="rect">
              <a:avLst/>
            </a:prstGeom>
          </p:spPr>
        </p:pic>
      </p:grpSp>
      <p:sp>
        <p:nvSpPr>
          <p:cNvPr id="29" name="TextBox 29"/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NELER YAPIYORUZ?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FUAYE, LANSMAN, GALA, FESTİVAL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07028" y="4125860"/>
            <a:ext cx="7389431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FUAYE, LANSMAN, GALA, FESTİVAL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78012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Zihin Gücü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678406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Body Marbling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918875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Bubble Heads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239511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Konsol Oyunları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479980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3D Sanal Gerçeklik Gözlüğü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4800617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Langırt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258078" y="4642617"/>
            <a:ext cx="2141430" cy="1413257"/>
            <a:chOff x="0" y="0"/>
            <a:chExt cx="2855240" cy="1884343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14"/>
            <a:srcRect l="20475" r="20475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42" name="Group 42"/>
          <p:cNvGrpSpPr/>
          <p:nvPr/>
        </p:nvGrpSpPr>
        <p:grpSpPr>
          <a:xfrm>
            <a:off x="6862092" y="4640210"/>
            <a:ext cx="2135368" cy="1413257"/>
            <a:chOff x="0" y="0"/>
            <a:chExt cx="2847158" cy="1884343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15"/>
            <a:srcRect l="35117" t="28683" b="6958"/>
            <a:stretch>
              <a:fillRect/>
            </a:stretch>
          </p:blipFill>
          <p:spPr>
            <a:xfrm>
              <a:off x="0" y="0"/>
              <a:ext cx="2847158" cy="1884343"/>
            </a:xfrm>
            <a:prstGeom prst="rect">
              <a:avLst/>
            </a:prstGeom>
          </p:spPr>
        </p:pic>
      </p:grpSp>
      <p:sp>
        <p:nvSpPr>
          <p:cNvPr id="44" name="TextBox 44"/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grpSp>
        <p:nvGrpSpPr>
          <p:cNvPr id="47" name="Group 47"/>
          <p:cNvGrpSpPr/>
          <p:nvPr/>
        </p:nvGrpSpPr>
        <p:grpSpPr>
          <a:xfrm>
            <a:off x="3918875" y="4642617"/>
            <a:ext cx="2480632" cy="1410851"/>
            <a:chOff x="0" y="0"/>
            <a:chExt cx="3307510" cy="1881134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16"/>
            <a:srcRect t="9308" r="64326" b="54643"/>
            <a:stretch>
              <a:fillRect/>
            </a:stretch>
          </p:blipFill>
          <p:spPr>
            <a:xfrm>
              <a:off x="0" y="0"/>
              <a:ext cx="3307510" cy="1881134"/>
            </a:xfrm>
            <a:prstGeom prst="rect">
              <a:avLst/>
            </a:prstGeom>
          </p:spPr>
        </p:pic>
      </p:grpSp>
      <p:grpSp>
        <p:nvGrpSpPr>
          <p:cNvPr id="49" name="Group 49"/>
          <p:cNvGrpSpPr/>
          <p:nvPr/>
        </p:nvGrpSpPr>
        <p:grpSpPr>
          <a:xfrm>
            <a:off x="10251089" y="5167215"/>
            <a:ext cx="1988422" cy="1370744"/>
            <a:chOff x="0" y="0"/>
            <a:chExt cx="2651230" cy="1827659"/>
          </a:xfrm>
        </p:grpSpPr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17"/>
            <a:srcRect t="408" b="408"/>
            <a:stretch>
              <a:fillRect/>
            </a:stretch>
          </p:blipFill>
          <p:spPr>
            <a:xfrm>
              <a:off x="0" y="0"/>
              <a:ext cx="2651230" cy="1827659"/>
            </a:xfrm>
            <a:prstGeom prst="rect">
              <a:avLst/>
            </a:prstGeom>
          </p:spPr>
        </p:pic>
      </p:grpSp>
      <p:grpSp>
        <p:nvGrpSpPr>
          <p:cNvPr id="51" name="Group 51"/>
          <p:cNvGrpSpPr/>
          <p:nvPr/>
        </p:nvGrpSpPr>
        <p:grpSpPr>
          <a:xfrm>
            <a:off x="12675483" y="5167215"/>
            <a:ext cx="2043739" cy="1370744"/>
            <a:chOff x="0" y="0"/>
            <a:chExt cx="2724985" cy="1827659"/>
          </a:xfrm>
        </p:grpSpPr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18"/>
            <a:srcRect t="3798" b="54282"/>
            <a:stretch>
              <a:fillRect/>
            </a:stretch>
          </p:blipFill>
          <p:spPr>
            <a:xfrm>
              <a:off x="0" y="0"/>
              <a:ext cx="2724985" cy="1827659"/>
            </a:xfrm>
            <a:prstGeom prst="rect">
              <a:avLst/>
            </a:prstGeom>
          </p:spPr>
        </p:pic>
      </p:grpSp>
      <p:grpSp>
        <p:nvGrpSpPr>
          <p:cNvPr id="53" name="Group 53"/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19"/>
            <a:srcRect l="13656" t="5131" r="21006" b="6006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55" name="Group 55"/>
          <p:cNvGrpSpPr/>
          <p:nvPr/>
        </p:nvGrpSpPr>
        <p:grpSpPr>
          <a:xfrm>
            <a:off x="6827993" y="4642617"/>
            <a:ext cx="2169468" cy="1413257"/>
            <a:chOff x="0" y="0"/>
            <a:chExt cx="2892624" cy="1884343"/>
          </a:xfrm>
        </p:grpSpPr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20"/>
            <a:srcRect l="303" t="538" r="59155" b="52519"/>
            <a:stretch>
              <a:fillRect/>
            </a:stretch>
          </p:blipFill>
          <p:spPr>
            <a:xfrm>
              <a:off x="0" y="0"/>
              <a:ext cx="2892624" cy="1884343"/>
            </a:xfrm>
            <a:prstGeom prst="rect">
              <a:avLst/>
            </a:prstGeom>
          </p:spPr>
        </p:pic>
      </p:grpSp>
      <p:grpSp>
        <p:nvGrpSpPr>
          <p:cNvPr id="57" name="Group 57"/>
          <p:cNvGrpSpPr/>
          <p:nvPr/>
        </p:nvGrpSpPr>
        <p:grpSpPr>
          <a:xfrm>
            <a:off x="1657093" y="4640210"/>
            <a:ext cx="2171033" cy="1413257"/>
            <a:chOff x="0" y="0"/>
            <a:chExt cx="2894710" cy="1884343"/>
          </a:xfrm>
        </p:grpSpPr>
        <p:pic>
          <p:nvPicPr>
            <p:cNvPr id="58" name="Picture 58"/>
            <p:cNvPicPr>
              <a:picLocks noChangeAspect="1"/>
            </p:cNvPicPr>
            <p:nvPr/>
          </p:nvPicPr>
          <p:blipFill>
            <a:blip r:embed="rId21"/>
            <a:srcRect l="1091" t="1292" r="15767" b="17586"/>
            <a:stretch>
              <a:fillRect/>
            </a:stretch>
          </p:blipFill>
          <p:spPr>
            <a:xfrm>
              <a:off x="0" y="0"/>
              <a:ext cx="2894710" cy="1884343"/>
            </a:xfrm>
            <a:prstGeom prst="rect">
              <a:avLst/>
            </a:prstGeom>
          </p:spPr>
        </p:pic>
      </p:grpSp>
      <p:grpSp>
        <p:nvGrpSpPr>
          <p:cNvPr id="59" name="Group 59"/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14"/>
            <a:srcRect l="19583" r="19583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61" name="Group 61"/>
          <p:cNvGrpSpPr/>
          <p:nvPr/>
        </p:nvGrpSpPr>
        <p:grpSpPr>
          <a:xfrm>
            <a:off x="6827993" y="4640210"/>
            <a:ext cx="2169468" cy="1415664"/>
            <a:chOff x="0" y="0"/>
            <a:chExt cx="2892624" cy="1887552"/>
          </a:xfrm>
        </p:grpSpPr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22"/>
            <a:srcRect l="1813" t="41686" b="10260"/>
            <a:stretch>
              <a:fillRect/>
            </a:stretch>
          </p:blipFill>
          <p:spPr>
            <a:xfrm>
              <a:off x="0" y="0"/>
              <a:ext cx="2892624" cy="1887552"/>
            </a:xfrm>
            <a:prstGeom prst="rect">
              <a:avLst/>
            </a:prstGeom>
          </p:spPr>
        </p:pic>
      </p:grpSp>
      <p:grpSp>
        <p:nvGrpSpPr>
          <p:cNvPr id="63" name="Group 63"/>
          <p:cNvGrpSpPr/>
          <p:nvPr/>
        </p:nvGrpSpPr>
        <p:grpSpPr>
          <a:xfrm>
            <a:off x="10200333" y="5167215"/>
            <a:ext cx="2061442" cy="1370744"/>
            <a:chOff x="0" y="0"/>
            <a:chExt cx="2748589" cy="1827659"/>
          </a:xfrm>
        </p:grpSpPr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23"/>
            <a:srcRect l="2099" t="6007" r="12425" b="10529"/>
            <a:stretch>
              <a:fillRect/>
            </a:stretch>
          </p:blipFill>
          <p:spPr>
            <a:xfrm>
              <a:off x="0" y="0"/>
              <a:ext cx="2748589" cy="1827659"/>
            </a:xfrm>
            <a:prstGeom prst="rect">
              <a:avLst/>
            </a:prstGeom>
          </p:spPr>
        </p:pic>
      </p:grpSp>
      <p:grpSp>
        <p:nvGrpSpPr>
          <p:cNvPr id="65" name="Group 65"/>
          <p:cNvGrpSpPr/>
          <p:nvPr/>
        </p:nvGrpSpPr>
        <p:grpSpPr>
          <a:xfrm>
            <a:off x="12674398" y="5143500"/>
            <a:ext cx="2044824" cy="1389918"/>
            <a:chOff x="0" y="0"/>
            <a:chExt cx="2726432" cy="1853224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24"/>
            <a:srcRect l="7057" t="7055" r="9493" b="9848"/>
            <a:stretch>
              <a:fillRect/>
            </a:stretch>
          </p:blipFill>
          <p:spPr>
            <a:xfrm>
              <a:off x="0" y="0"/>
              <a:ext cx="2726432" cy="1853224"/>
            </a:xfrm>
            <a:prstGeom prst="rect">
              <a:avLst/>
            </a:prstGeom>
          </p:spPr>
        </p:pic>
      </p:grpSp>
      <p:grpSp>
        <p:nvGrpSpPr>
          <p:cNvPr id="67" name="Group 67"/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25"/>
            <a:srcRect l="2363" t="6495" r="10983" b="48819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69" name="Group 69"/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26"/>
            <a:srcRect l="9442" t="3240" b="19409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71" name="Group 71"/>
          <p:cNvGrpSpPr/>
          <p:nvPr/>
        </p:nvGrpSpPr>
        <p:grpSpPr>
          <a:xfrm>
            <a:off x="1637960" y="4609130"/>
            <a:ext cx="2222650" cy="1527477"/>
            <a:chOff x="-33639" y="34871"/>
            <a:chExt cx="2963533" cy="2036637"/>
          </a:xfrm>
        </p:grpSpPr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27"/>
            <a:srcRect l="14490" t="16018" r="12554" b="20752"/>
            <a:stretch>
              <a:fillRect/>
            </a:stretch>
          </p:blipFill>
          <p:spPr>
            <a:xfrm>
              <a:off x="-33639" y="34871"/>
              <a:ext cx="2963533" cy="2036637"/>
            </a:xfrm>
            <a:prstGeom prst="rect">
              <a:avLst/>
            </a:prstGeom>
          </p:spPr>
        </p:pic>
      </p:grpSp>
      <p:grpSp>
        <p:nvGrpSpPr>
          <p:cNvPr id="73" name="Group 73"/>
          <p:cNvGrpSpPr/>
          <p:nvPr/>
        </p:nvGrpSpPr>
        <p:grpSpPr>
          <a:xfrm>
            <a:off x="4191839" y="4601485"/>
            <a:ext cx="2262296" cy="1535121"/>
            <a:chOff x="-50219" y="-51633"/>
            <a:chExt cx="3016394" cy="2046828"/>
          </a:xfrm>
        </p:grpSpPr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28"/>
            <a:srcRect l="7560" t="4797" r="4227" b="29114"/>
            <a:stretch>
              <a:fillRect/>
            </a:stretch>
          </p:blipFill>
          <p:spPr>
            <a:xfrm>
              <a:off x="-50219" y="-51633"/>
              <a:ext cx="3016394" cy="2046828"/>
            </a:xfrm>
            <a:prstGeom prst="rect">
              <a:avLst/>
            </a:prstGeom>
          </p:spPr>
        </p:pic>
      </p:grpSp>
      <p:grpSp>
        <p:nvGrpSpPr>
          <p:cNvPr id="79" name="Group 79"/>
          <p:cNvGrpSpPr/>
          <p:nvPr/>
        </p:nvGrpSpPr>
        <p:grpSpPr>
          <a:xfrm>
            <a:off x="12599887" y="5119785"/>
            <a:ext cx="2200730" cy="1528301"/>
            <a:chOff x="0" y="0"/>
            <a:chExt cx="2726432" cy="1874555"/>
          </a:xfrm>
        </p:grpSpPr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29"/>
            <a:srcRect t="14253" r="30741" b="14253"/>
            <a:stretch>
              <a:fillRect/>
            </a:stretch>
          </p:blipFill>
          <p:spPr>
            <a:xfrm>
              <a:off x="0" y="0"/>
              <a:ext cx="2726432" cy="1874555"/>
            </a:xfrm>
            <a:prstGeom prst="rect">
              <a:avLst/>
            </a:prstGeom>
          </p:spPr>
        </p:pic>
      </p:grpSp>
      <p:grpSp>
        <p:nvGrpSpPr>
          <p:cNvPr id="81" name="Group 81"/>
          <p:cNvGrpSpPr/>
          <p:nvPr/>
        </p:nvGrpSpPr>
        <p:grpSpPr>
          <a:xfrm>
            <a:off x="15066615" y="5119785"/>
            <a:ext cx="2178341" cy="1528301"/>
            <a:chOff x="0" y="0"/>
            <a:chExt cx="2689317" cy="1842935"/>
          </a:xfrm>
        </p:grpSpPr>
        <p:pic>
          <p:nvPicPr>
            <p:cNvPr id="82" name="Picture 82"/>
            <p:cNvPicPr>
              <a:picLocks noChangeAspect="1"/>
            </p:cNvPicPr>
            <p:nvPr/>
          </p:nvPicPr>
          <p:blipFill>
            <a:blip r:embed="rId30"/>
            <a:srcRect t="11321" b="11321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83" name="Group 40">
            <a:extLst>
              <a:ext uri="{FF2B5EF4-FFF2-40B4-BE49-F238E27FC236}">
                <a16:creationId xmlns:a16="http://schemas.microsoft.com/office/drawing/2014/main" id="{E8BC3CAE-3864-EFF0-8E50-ADD4FEF29C33}"/>
              </a:ext>
            </a:extLst>
          </p:cNvPr>
          <p:cNvGrpSpPr/>
          <p:nvPr/>
        </p:nvGrpSpPr>
        <p:grpSpPr>
          <a:xfrm>
            <a:off x="6738710" y="4559576"/>
            <a:ext cx="2334583" cy="1579540"/>
            <a:chOff x="0" y="0"/>
            <a:chExt cx="812800" cy="549927"/>
          </a:xfrm>
        </p:grpSpPr>
        <p:sp>
          <p:nvSpPr>
            <p:cNvPr id="84" name="Freeform 41">
              <a:extLst>
                <a:ext uri="{FF2B5EF4-FFF2-40B4-BE49-F238E27FC236}">
                  <a16:creationId xmlns:a16="http://schemas.microsoft.com/office/drawing/2014/main" id="{19333558-91EC-79DE-987B-B57F52DEE14F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75" name="Group 75"/>
          <p:cNvGrpSpPr/>
          <p:nvPr/>
        </p:nvGrpSpPr>
        <p:grpSpPr>
          <a:xfrm>
            <a:off x="6780659" y="4619798"/>
            <a:ext cx="2289287" cy="1479735"/>
            <a:chOff x="-45949" y="-32530"/>
            <a:chExt cx="3052383" cy="1972981"/>
          </a:xfrm>
        </p:grpSpPr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31"/>
            <a:srcRect l="18099" t="6568" b="14100"/>
            <a:stretch>
              <a:fillRect/>
            </a:stretch>
          </p:blipFill>
          <p:spPr>
            <a:xfrm>
              <a:off x="-45949" y="-32530"/>
              <a:ext cx="3052383" cy="1972981"/>
            </a:xfrm>
            <a:prstGeom prst="rect">
              <a:avLst/>
            </a:prstGeom>
          </p:spPr>
        </p:pic>
      </p:grpSp>
      <p:grpSp>
        <p:nvGrpSpPr>
          <p:cNvPr id="85" name="Group 40">
            <a:extLst>
              <a:ext uri="{FF2B5EF4-FFF2-40B4-BE49-F238E27FC236}">
                <a16:creationId xmlns:a16="http://schemas.microsoft.com/office/drawing/2014/main" id="{8FFB13B5-65E2-B5F3-B7FC-BF64095AA744}"/>
              </a:ext>
            </a:extLst>
          </p:cNvPr>
          <p:cNvGrpSpPr/>
          <p:nvPr/>
        </p:nvGrpSpPr>
        <p:grpSpPr>
          <a:xfrm>
            <a:off x="10015763" y="5068546"/>
            <a:ext cx="2334583" cy="1579540"/>
            <a:chOff x="0" y="0"/>
            <a:chExt cx="812800" cy="549927"/>
          </a:xfrm>
        </p:grpSpPr>
        <p:sp>
          <p:nvSpPr>
            <p:cNvPr id="86" name="Freeform 41">
              <a:extLst>
                <a:ext uri="{FF2B5EF4-FFF2-40B4-BE49-F238E27FC236}">
                  <a16:creationId xmlns:a16="http://schemas.microsoft.com/office/drawing/2014/main" id="{B2AC65FF-5211-C833-5F7D-DAEBA91B8FA0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77" name="Group 77"/>
          <p:cNvGrpSpPr/>
          <p:nvPr/>
        </p:nvGrpSpPr>
        <p:grpSpPr>
          <a:xfrm>
            <a:off x="10064981" y="5084767"/>
            <a:ext cx="2295092" cy="1563319"/>
            <a:chOff x="0" y="0"/>
            <a:chExt cx="2748589" cy="1842935"/>
          </a:xfrm>
        </p:grpSpPr>
        <p:pic>
          <p:nvPicPr>
            <p:cNvPr id="78" name="Picture 78"/>
            <p:cNvPicPr>
              <a:picLocks noChangeAspect="1"/>
            </p:cNvPicPr>
            <p:nvPr/>
          </p:nvPicPr>
          <p:blipFill>
            <a:blip r:embed="rId32"/>
            <a:srcRect l="48495" t="12022" r="3653" b="25849"/>
            <a:stretch>
              <a:fillRect/>
            </a:stretch>
          </p:blipFill>
          <p:spPr>
            <a:xfrm>
              <a:off x="0" y="0"/>
              <a:ext cx="2748589" cy="184293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49" r="305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538" t="15481" r="40788" b="927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54771" t="5955" r="10192" b="49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12686" y="3179226"/>
            <a:ext cx="7288912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Bulunduğunuz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bambaşka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yerdeymiş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–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örneğin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roller coaster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tepesinde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helikopterde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fabrikanızda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–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teknoloji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branding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127035" y="1532130"/>
            <a:ext cx="9440648" cy="796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46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3D SANAL GERÇEKLİK GÖZLÜĞÜ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589642" y="7756913"/>
            <a:ext cx="30585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asistan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93736" y="9528431"/>
            <a:ext cx="5583487" cy="989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u="sng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https://www.m3.com.tr/etkinlik/koca-kafalar-ve-3d-yazici/ </a:t>
            </a:r>
            <a:endParaRPr lang="en-US" sz="1900" u="sng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www.m3.com.tr/etkinlik/3d-sanal-gerceklik-gozlugu/"/>
            </a:endParaRPr>
          </a:p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endParaRPr lang="en-US" sz="1900" u="sng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www.m3.com.tr/etkinlik/3d-sanal-gerceklik-gozlugu/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820" r="273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831" t="12605" r="30336" b="114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0000" r="263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12686" y="3394076"/>
            <a:ext cx="7288912" cy="17689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Beynine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hükmeden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noktasına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gücümüzü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oynadığımız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farklılığı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plana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111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http://www.m3.com.tr/brain-master-challenge/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ZİHİN GÜCÜ</a:t>
            </a:r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8151" t="2104" r="14938" b="850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10790" t="5554" r="63930" b="104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/>
            <a:srcRect l="44086" t="6356" r="23319" b="909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54169" y="3016250"/>
            <a:ext cx="71468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Body art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sevenler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çılgın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âşık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dövme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vakit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durduranlar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etkinliğimize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bayılacaklar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Ebru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vücudunda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yapılabiliyor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Body Marbling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kitreyle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yoğunlaştırılmış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üstünde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desenlerin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vücudunuz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geçirilmesi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sonsuz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sayıda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516278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7" y="9528431"/>
            <a:ext cx="5550264" cy="6661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https://www.m3.com.tr/etkinlik/ebru-atolyesi-body-marbling/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BODY MARBLING</a:t>
            </a:r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5215" r="4595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3397" r="238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61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12686" y="3179226"/>
            <a:ext cx="7288912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 Arada!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PlayStation, Nintendo Wii, Xbox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Kinect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yelpazesiyle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olimpiyatla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taçlandırın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https://www.m3.com.tr/etkinlik/konsol-oyunlari/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KONSOL OYUNLARI</a:t>
            </a:r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3711" r="848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778" t="1285" r="21990" b="102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FOTOĞRAF AKTİVİTELERİ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13"/>
            <a:srcRect l="6587" t="5749" r="47281" b="52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TextBox 17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89642" y="7756912"/>
            <a:ext cx="303478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asistan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810" y="8265546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2-500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12686" y="3179226"/>
            <a:ext cx="7288912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ikonik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kafa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hazırlandıktan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teslim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saklayabilirsiniz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!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127035" y="1532130"/>
            <a:ext cx="9440648" cy="796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46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KOCA KAFALAR / BUBBLE HEAD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https://www.m3.com.tr/etkinlik/koca-kafalar-ve-3d-yazici/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4" name="Freeform 24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5" name="Freeform 25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26" name="Group 2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530" t="5259" r="28619" b="257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9987" t="10286" r="33631" b="166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29209" y="3200500"/>
            <a:ext cx="7019391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Seçtiğiniz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mikrofonu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söylemeye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...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Japonya’dan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yayılan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türü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Karaokede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kötü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derece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Karaokede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rahatlamaktır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30-180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324116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http://www.m3.com.tr/karaoke-super-star/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KARAOKE SUPERSTAR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0" y="8265546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5-200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F1CD864A-DCE3-D45C-CFA7-7E600E4A5DF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3" r="25952"/>
          <a:stretch>
            <a:fillRect/>
          </a:stretch>
        </p:blipFill>
        <p:spPr>
          <a:xfrm>
            <a:off x="15046835" y="2195976"/>
            <a:ext cx="3299697" cy="5559934"/>
          </a:xfrm>
          <a:prstGeom prst="rect">
            <a:avLst/>
          </a:prstGeom>
        </p:spPr>
      </p:pic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9220" t="12059" r="47104" b="1498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28166" t="5044" r="36949" b="50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29209" y="3200500"/>
            <a:ext cx="717179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Orkestramız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Yıldızımız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400’ün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grubumuz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endişelenmenize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önünüzde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yıldızı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30-180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7349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müzisyen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http://www.m3.com.tr/canli-karaoke/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CANLI KARAOKE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0" y="8265547"/>
            <a:ext cx="32037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5-200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D8C00FB3-B79F-BEE1-A4F0-FAA72466022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83" r="16517"/>
          <a:stretch>
            <a:fillRect/>
          </a:stretch>
        </p:blipFill>
        <p:spPr>
          <a:xfrm>
            <a:off x="15017389" y="2148319"/>
            <a:ext cx="3270611" cy="5607592"/>
          </a:xfrm>
          <a:prstGeom prst="rect">
            <a:avLst/>
          </a:prstGeom>
        </p:spPr>
      </p:pic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29209" y="3016250"/>
            <a:ext cx="7272389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Kemerlerinizi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motorlarınızı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çalıştırın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3.. 2.. 1..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başladı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Formula 1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yarışlarındaki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pit stop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izlemişsinizdir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pilottan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Yalnızca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birkaç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saniyede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ahenkli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lastikler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aracın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yeniden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dünyasında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Pit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Stop’tan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simülasyon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yoktur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safhaya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https://www.m3.com.tr/pit-stop/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PIT STOP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5-1000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CA2AFEA1-E8F9-876A-C853-4CD68D7ABD5F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1457" t="6428" r="30182" b="8613"/>
          <a:stretch>
            <a:fillRect/>
          </a:stretch>
        </p:blipFill>
        <p:spPr>
          <a:xfrm>
            <a:off x="15046835" y="2195976"/>
            <a:ext cx="3299697" cy="5559935"/>
          </a:xfrm>
          <a:prstGeom prst="rect">
            <a:avLst/>
          </a:prstGeom>
        </p:spPr>
      </p:pic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CFFC9C-00EE-828F-F46B-E353DB2599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C11D060-A838-978D-225F-85E40B0EE738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8B431287-207E-92CD-6CB4-FF4454B34986}"/>
              </a:ext>
            </a:extLst>
          </p:cNvPr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B687A0BE-AB06-9906-DA97-8979CE14539D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 dirty="0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D8828723-C9AA-E2EB-4988-E4DF51F3A512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AAFF04BF-21F0-3857-4FCF-A44329F88ECC}"/>
              </a:ext>
            </a:extLst>
          </p:cNvPr>
          <p:cNvGrpSpPr/>
          <p:nvPr/>
        </p:nvGrpSpPr>
        <p:grpSpPr>
          <a:xfrm>
            <a:off x="851334" y="3123851"/>
            <a:ext cx="9034674" cy="4614174"/>
            <a:chOff x="0" y="0"/>
            <a:chExt cx="2379503" cy="1215256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90AF88-D0B6-08C0-C004-70644BE058B1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 dirty="0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3B239183-ADD1-A041-8C0C-65B10390B055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F958CD29-0D23-3BB8-162A-751F91D1E26F}"/>
              </a:ext>
            </a:extLst>
          </p:cNvPr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F49F52C1-593D-EDE0-CBEA-955828946BDB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5" name="Group 15">
            <a:extLst>
              <a:ext uri="{FF2B5EF4-FFF2-40B4-BE49-F238E27FC236}">
                <a16:creationId xmlns:a16="http://schemas.microsoft.com/office/drawing/2014/main" id="{AAAEF123-623B-86A0-8C03-C5EEFE9229E6}"/>
              </a:ext>
            </a:extLst>
          </p:cNvPr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7B9CCEE7-9E2A-F91D-EC97-E5A3DB4DA43A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7" name="Group 17">
            <a:extLst>
              <a:ext uri="{FF2B5EF4-FFF2-40B4-BE49-F238E27FC236}">
                <a16:creationId xmlns:a16="http://schemas.microsoft.com/office/drawing/2014/main" id="{1D3AC507-3A44-E91B-61AD-AF946FE6CAA5}"/>
              </a:ext>
            </a:extLst>
          </p:cNvPr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07E9E7A-6CC5-8E2B-42B9-0CC489B8C079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E9E19DEB-8189-FACB-60E4-C9A517A555F6}"/>
              </a:ext>
            </a:extLst>
          </p:cNvPr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6C7999D1-904F-E7F5-6162-E79FD89EEA01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7"/>
              <a:stretch>
                <a:fillRect t="-53710" b="-1973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F2A188AB-422F-5DAB-29CB-22C7FE8D42D7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1856288D-15FF-A5A7-2479-A5A82603ECB5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>
            <a:extLst>
              <a:ext uri="{FF2B5EF4-FFF2-40B4-BE49-F238E27FC236}">
                <a16:creationId xmlns:a16="http://schemas.microsoft.com/office/drawing/2014/main" id="{07520518-43E7-7731-AF28-3AC111D2444E}"/>
              </a:ext>
            </a:extLst>
          </p:cNvPr>
          <p:cNvGrpSpPr/>
          <p:nvPr/>
        </p:nvGrpSpPr>
        <p:grpSpPr>
          <a:xfrm>
            <a:off x="1657093" y="4640210"/>
            <a:ext cx="2141430" cy="1413257"/>
            <a:chOff x="0" y="0"/>
            <a:chExt cx="2855240" cy="1884343"/>
          </a:xfrm>
        </p:grpSpPr>
        <p:pic>
          <p:nvPicPr>
            <p:cNvPr id="24" name="Picture 24">
              <a:extLst>
                <a:ext uri="{FF2B5EF4-FFF2-40B4-BE49-F238E27FC236}">
                  <a16:creationId xmlns:a16="http://schemas.microsoft.com/office/drawing/2014/main" id="{A95AAFD9-7AFC-8715-2EBD-4DA3FF24A9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t="15476" b="35026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F0FD99B3-952E-992D-618A-F50ED33E4A05}"/>
              </a:ext>
            </a:extLst>
          </p:cNvPr>
          <p:cNvGrpSpPr/>
          <p:nvPr/>
        </p:nvGrpSpPr>
        <p:grpSpPr>
          <a:xfrm>
            <a:off x="10251089" y="5167215"/>
            <a:ext cx="1991553" cy="1382201"/>
            <a:chOff x="0" y="0"/>
            <a:chExt cx="2655404" cy="1842935"/>
          </a:xfrm>
        </p:grpSpPr>
        <p:pic>
          <p:nvPicPr>
            <p:cNvPr id="26" name="Picture 26">
              <a:extLst>
                <a:ext uri="{FF2B5EF4-FFF2-40B4-BE49-F238E27FC236}">
                  <a16:creationId xmlns:a16="http://schemas.microsoft.com/office/drawing/2014/main" id="{DF504265-BE3A-FD50-B2DA-5DE4619B439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rcRect l="1935" r="2596" b="2913"/>
            <a:stretch>
              <a:fillRect/>
            </a:stretch>
          </p:blipFill>
          <p:spPr>
            <a:xfrm>
              <a:off x="0" y="0"/>
              <a:ext cx="2655404" cy="1842935"/>
            </a:xfrm>
            <a:prstGeom prst="rect">
              <a:avLst/>
            </a:prstGeom>
          </p:spPr>
        </p:pic>
      </p:grpSp>
      <p:grpSp>
        <p:nvGrpSpPr>
          <p:cNvPr id="27" name="Group 27">
            <a:extLst>
              <a:ext uri="{FF2B5EF4-FFF2-40B4-BE49-F238E27FC236}">
                <a16:creationId xmlns:a16="http://schemas.microsoft.com/office/drawing/2014/main" id="{CE56A18B-9C9E-1B41-978C-9DD282DA30F4}"/>
              </a:ext>
            </a:extLst>
          </p:cNvPr>
          <p:cNvGrpSpPr/>
          <p:nvPr/>
        </p:nvGrpSpPr>
        <p:grpSpPr>
          <a:xfrm>
            <a:off x="12675483" y="5167215"/>
            <a:ext cx="2052521" cy="1382201"/>
            <a:chOff x="0" y="0"/>
            <a:chExt cx="2736695" cy="1842935"/>
          </a:xfrm>
        </p:grpSpPr>
        <p:pic>
          <p:nvPicPr>
            <p:cNvPr id="28" name="Picture 28">
              <a:extLst>
                <a:ext uri="{FF2B5EF4-FFF2-40B4-BE49-F238E27FC236}">
                  <a16:creationId xmlns:a16="http://schemas.microsoft.com/office/drawing/2014/main" id="{DE811C94-898E-33CE-D253-D367286FD3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rcRect t="31285" r="2992" b="31967"/>
            <a:stretch>
              <a:fillRect/>
            </a:stretch>
          </p:blipFill>
          <p:spPr>
            <a:xfrm>
              <a:off x="0" y="0"/>
              <a:ext cx="2736695" cy="1842935"/>
            </a:xfrm>
            <a:prstGeom prst="rect">
              <a:avLst/>
            </a:prstGeom>
          </p:spPr>
        </p:pic>
      </p:grpSp>
      <p:sp>
        <p:nvSpPr>
          <p:cNvPr id="29" name="TextBox 29">
            <a:extLst>
              <a:ext uri="{FF2B5EF4-FFF2-40B4-BE49-F238E27FC236}">
                <a16:creationId xmlns:a16="http://schemas.microsoft.com/office/drawing/2014/main" id="{324B92A9-A9BE-4A2B-0D37-066A1698AC4E}"/>
              </a:ext>
            </a:extLst>
          </p:cNvPr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NELER YAPIYORUZ?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7CBFA0C8-B767-5467-B060-58C3524BF5D4}"/>
              </a:ext>
            </a:extLst>
          </p:cNvPr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tr-TR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ANALOG OYUNLAR</a:t>
            </a:r>
            <a:endParaRPr lang="en-US" sz="3000" b="1" spc="-60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7E8A3F53-7830-73C4-1490-67EF63726E96}"/>
              </a:ext>
            </a:extLst>
          </p:cNvPr>
          <p:cNvSpPr txBox="1"/>
          <p:nvPr/>
        </p:nvSpPr>
        <p:spPr>
          <a:xfrm>
            <a:off x="10007028" y="4125860"/>
            <a:ext cx="7389431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tr-TR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ANALOG OYUNLAR</a:t>
            </a:r>
            <a:endParaRPr lang="en-US" sz="3000" b="1" spc="-60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ED977ECF-739F-3AB5-F785-C3FBFD3E752C}"/>
              </a:ext>
            </a:extLst>
          </p:cNvPr>
          <p:cNvSpPr txBox="1"/>
          <p:nvPr/>
        </p:nvSpPr>
        <p:spPr>
          <a:xfrm>
            <a:off x="1278012" y="6399224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Dev Jenga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>
            <a:extLst>
              <a:ext uri="{FF2B5EF4-FFF2-40B4-BE49-F238E27FC236}">
                <a16:creationId xmlns:a16="http://schemas.microsoft.com/office/drawing/2014/main" id="{A316B75C-2216-E429-19B6-A36D73B3477E}"/>
              </a:ext>
            </a:extLst>
          </p:cNvPr>
          <p:cNvSpPr txBox="1"/>
          <p:nvPr/>
        </p:nvSpPr>
        <p:spPr>
          <a:xfrm>
            <a:off x="9678406" y="7141199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Kova </a:t>
            </a: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Pong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F5F7C8D5-83D3-DB40-7EF1-92F3E7F5D29B}"/>
              </a:ext>
            </a:extLst>
          </p:cNvPr>
          <p:cNvSpPr txBox="1"/>
          <p:nvPr/>
        </p:nvSpPr>
        <p:spPr>
          <a:xfrm>
            <a:off x="3918875" y="6399224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Smoothie</a:t>
            </a: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Bike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5" name="TextBox 35">
            <a:extLst>
              <a:ext uri="{FF2B5EF4-FFF2-40B4-BE49-F238E27FC236}">
                <a16:creationId xmlns:a16="http://schemas.microsoft.com/office/drawing/2014/main" id="{C5BF50A9-0DAF-B994-FFC4-C8BB8ABBA427}"/>
              </a:ext>
            </a:extLst>
          </p:cNvPr>
          <p:cNvSpPr txBox="1"/>
          <p:nvPr/>
        </p:nvSpPr>
        <p:spPr>
          <a:xfrm>
            <a:off x="12239511" y="7141199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Yer Voleybolu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6" name="TextBox 36">
            <a:extLst>
              <a:ext uri="{FF2B5EF4-FFF2-40B4-BE49-F238E27FC236}">
                <a16:creationId xmlns:a16="http://schemas.microsoft.com/office/drawing/2014/main" id="{1A15F7D2-87A2-B7B3-E727-FD0E6325C7DF}"/>
              </a:ext>
            </a:extLst>
          </p:cNvPr>
          <p:cNvSpPr txBox="1"/>
          <p:nvPr/>
        </p:nvSpPr>
        <p:spPr>
          <a:xfrm>
            <a:off x="6479980" y="6399224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Çimen Dartı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7" name="TextBox 37">
            <a:extLst>
              <a:ext uri="{FF2B5EF4-FFF2-40B4-BE49-F238E27FC236}">
                <a16:creationId xmlns:a16="http://schemas.microsoft.com/office/drawing/2014/main" id="{6ADB781C-9A97-3474-B04C-FC9DB69C9FFC}"/>
              </a:ext>
            </a:extLst>
          </p:cNvPr>
          <p:cNvSpPr txBox="1"/>
          <p:nvPr/>
        </p:nvSpPr>
        <p:spPr>
          <a:xfrm>
            <a:off x="14800617" y="7141199"/>
            <a:ext cx="2899593" cy="23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Alkol Penaltı</a:t>
            </a:r>
            <a:endParaRPr lang="en-US" sz="1450" b="1" spc="-29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grpSp>
        <p:nvGrpSpPr>
          <p:cNvPr id="38" name="Group 38">
            <a:extLst>
              <a:ext uri="{FF2B5EF4-FFF2-40B4-BE49-F238E27FC236}">
                <a16:creationId xmlns:a16="http://schemas.microsoft.com/office/drawing/2014/main" id="{24FFF220-1524-B3F7-92CA-14328B5C8A4E}"/>
              </a:ext>
            </a:extLst>
          </p:cNvPr>
          <p:cNvGrpSpPr/>
          <p:nvPr/>
        </p:nvGrpSpPr>
        <p:grpSpPr>
          <a:xfrm>
            <a:off x="4258078" y="4642617"/>
            <a:ext cx="2141430" cy="1413257"/>
            <a:chOff x="0" y="0"/>
            <a:chExt cx="2855240" cy="1884343"/>
          </a:xfrm>
        </p:grpSpPr>
        <p:pic>
          <p:nvPicPr>
            <p:cNvPr id="39" name="Picture 39">
              <a:extLst>
                <a:ext uri="{FF2B5EF4-FFF2-40B4-BE49-F238E27FC236}">
                  <a16:creationId xmlns:a16="http://schemas.microsoft.com/office/drawing/2014/main" id="{A4E5D27A-9B02-DB1B-22F7-EE985292034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 l="20475" r="20475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42" name="Group 42">
            <a:extLst>
              <a:ext uri="{FF2B5EF4-FFF2-40B4-BE49-F238E27FC236}">
                <a16:creationId xmlns:a16="http://schemas.microsoft.com/office/drawing/2014/main" id="{4A59E6F0-FF19-7EBF-8908-0D671A5C1DF3}"/>
              </a:ext>
            </a:extLst>
          </p:cNvPr>
          <p:cNvGrpSpPr/>
          <p:nvPr/>
        </p:nvGrpSpPr>
        <p:grpSpPr>
          <a:xfrm>
            <a:off x="6862092" y="4640210"/>
            <a:ext cx="2135368" cy="1413257"/>
            <a:chOff x="0" y="0"/>
            <a:chExt cx="2847158" cy="1884343"/>
          </a:xfrm>
        </p:grpSpPr>
        <p:pic>
          <p:nvPicPr>
            <p:cNvPr id="43" name="Picture 43">
              <a:extLst>
                <a:ext uri="{FF2B5EF4-FFF2-40B4-BE49-F238E27FC236}">
                  <a16:creationId xmlns:a16="http://schemas.microsoft.com/office/drawing/2014/main" id="{0EB35DBB-A079-FF76-209C-31F316E181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rcRect l="35117" t="28683" b="6958"/>
            <a:stretch>
              <a:fillRect/>
            </a:stretch>
          </p:blipFill>
          <p:spPr>
            <a:xfrm>
              <a:off x="0" y="0"/>
              <a:ext cx="2847158" cy="1884343"/>
            </a:xfrm>
            <a:prstGeom prst="rect">
              <a:avLst/>
            </a:prstGeom>
          </p:spPr>
        </p:pic>
      </p:grpSp>
      <p:sp>
        <p:nvSpPr>
          <p:cNvPr id="44" name="TextBox 44">
            <a:extLst>
              <a:ext uri="{FF2B5EF4-FFF2-40B4-BE49-F238E27FC236}">
                <a16:creationId xmlns:a16="http://schemas.microsoft.com/office/drawing/2014/main" id="{B33FC364-4451-07B6-ABE8-19A3F9B9EC0C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grpSp>
        <p:nvGrpSpPr>
          <p:cNvPr id="47" name="Group 47">
            <a:extLst>
              <a:ext uri="{FF2B5EF4-FFF2-40B4-BE49-F238E27FC236}">
                <a16:creationId xmlns:a16="http://schemas.microsoft.com/office/drawing/2014/main" id="{4710CA97-B998-6754-C322-D36E9D8A3A23}"/>
              </a:ext>
            </a:extLst>
          </p:cNvPr>
          <p:cNvGrpSpPr/>
          <p:nvPr/>
        </p:nvGrpSpPr>
        <p:grpSpPr>
          <a:xfrm>
            <a:off x="3918875" y="4642617"/>
            <a:ext cx="2480632" cy="1410851"/>
            <a:chOff x="0" y="0"/>
            <a:chExt cx="3307510" cy="1881134"/>
          </a:xfrm>
        </p:grpSpPr>
        <p:pic>
          <p:nvPicPr>
            <p:cNvPr id="48" name="Picture 48">
              <a:extLst>
                <a:ext uri="{FF2B5EF4-FFF2-40B4-BE49-F238E27FC236}">
                  <a16:creationId xmlns:a16="http://schemas.microsoft.com/office/drawing/2014/main" id="{E2417E0E-AD23-D328-16C6-AEA4645DA69E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rcRect t="9308" r="64326" b="54643"/>
            <a:stretch>
              <a:fillRect/>
            </a:stretch>
          </p:blipFill>
          <p:spPr>
            <a:xfrm>
              <a:off x="0" y="0"/>
              <a:ext cx="3307510" cy="1881134"/>
            </a:xfrm>
            <a:prstGeom prst="rect">
              <a:avLst/>
            </a:prstGeom>
          </p:spPr>
        </p:pic>
      </p:grpSp>
      <p:grpSp>
        <p:nvGrpSpPr>
          <p:cNvPr id="49" name="Group 49">
            <a:extLst>
              <a:ext uri="{FF2B5EF4-FFF2-40B4-BE49-F238E27FC236}">
                <a16:creationId xmlns:a16="http://schemas.microsoft.com/office/drawing/2014/main" id="{3FCF32AD-F36D-F3D1-CBCC-8AD9AE36AFE1}"/>
              </a:ext>
            </a:extLst>
          </p:cNvPr>
          <p:cNvGrpSpPr/>
          <p:nvPr/>
        </p:nvGrpSpPr>
        <p:grpSpPr>
          <a:xfrm>
            <a:off x="10251089" y="5167215"/>
            <a:ext cx="1988422" cy="1370744"/>
            <a:chOff x="0" y="0"/>
            <a:chExt cx="2651230" cy="1827659"/>
          </a:xfrm>
        </p:grpSpPr>
        <p:pic>
          <p:nvPicPr>
            <p:cNvPr id="50" name="Picture 50">
              <a:extLst>
                <a:ext uri="{FF2B5EF4-FFF2-40B4-BE49-F238E27FC236}">
                  <a16:creationId xmlns:a16="http://schemas.microsoft.com/office/drawing/2014/main" id="{937B3F72-184F-6DD3-A996-B65CC2089072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rcRect t="408" b="408"/>
            <a:stretch>
              <a:fillRect/>
            </a:stretch>
          </p:blipFill>
          <p:spPr>
            <a:xfrm>
              <a:off x="0" y="0"/>
              <a:ext cx="2651230" cy="1827659"/>
            </a:xfrm>
            <a:prstGeom prst="rect">
              <a:avLst/>
            </a:prstGeom>
          </p:spPr>
        </p:pic>
      </p:grpSp>
      <p:grpSp>
        <p:nvGrpSpPr>
          <p:cNvPr id="51" name="Group 51">
            <a:extLst>
              <a:ext uri="{FF2B5EF4-FFF2-40B4-BE49-F238E27FC236}">
                <a16:creationId xmlns:a16="http://schemas.microsoft.com/office/drawing/2014/main" id="{54364000-C7E1-AEAC-F2D2-271D74222F28}"/>
              </a:ext>
            </a:extLst>
          </p:cNvPr>
          <p:cNvGrpSpPr/>
          <p:nvPr/>
        </p:nvGrpSpPr>
        <p:grpSpPr>
          <a:xfrm>
            <a:off x="12675483" y="5167215"/>
            <a:ext cx="2043739" cy="1370744"/>
            <a:chOff x="0" y="0"/>
            <a:chExt cx="2724985" cy="1827659"/>
          </a:xfrm>
        </p:grpSpPr>
        <p:pic>
          <p:nvPicPr>
            <p:cNvPr id="52" name="Picture 52">
              <a:extLst>
                <a:ext uri="{FF2B5EF4-FFF2-40B4-BE49-F238E27FC236}">
                  <a16:creationId xmlns:a16="http://schemas.microsoft.com/office/drawing/2014/main" id="{9E551AE7-3BC8-33A3-8564-00623BAF21E0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rcRect t="3798" b="54282"/>
            <a:stretch>
              <a:fillRect/>
            </a:stretch>
          </p:blipFill>
          <p:spPr>
            <a:xfrm>
              <a:off x="0" y="0"/>
              <a:ext cx="2724985" cy="1827659"/>
            </a:xfrm>
            <a:prstGeom prst="rect">
              <a:avLst/>
            </a:prstGeom>
          </p:spPr>
        </p:pic>
      </p:grpSp>
      <p:grpSp>
        <p:nvGrpSpPr>
          <p:cNvPr id="53" name="Group 53">
            <a:extLst>
              <a:ext uri="{FF2B5EF4-FFF2-40B4-BE49-F238E27FC236}">
                <a16:creationId xmlns:a16="http://schemas.microsoft.com/office/drawing/2014/main" id="{ACEA2ADE-74D6-0A3F-EE91-CEA959D35D51}"/>
              </a:ext>
            </a:extLst>
          </p:cNvPr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54" name="Picture 54">
              <a:extLst>
                <a:ext uri="{FF2B5EF4-FFF2-40B4-BE49-F238E27FC236}">
                  <a16:creationId xmlns:a16="http://schemas.microsoft.com/office/drawing/2014/main" id="{0DCAC746-3580-677B-5625-00D277C82362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/>
            <a:srcRect l="13656" t="5131" r="21006" b="6006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55" name="Group 55">
            <a:extLst>
              <a:ext uri="{FF2B5EF4-FFF2-40B4-BE49-F238E27FC236}">
                <a16:creationId xmlns:a16="http://schemas.microsoft.com/office/drawing/2014/main" id="{E2F8ED18-A2A8-5602-FE60-22F312D8E958}"/>
              </a:ext>
            </a:extLst>
          </p:cNvPr>
          <p:cNvGrpSpPr/>
          <p:nvPr/>
        </p:nvGrpSpPr>
        <p:grpSpPr>
          <a:xfrm>
            <a:off x="6827993" y="4642617"/>
            <a:ext cx="2169468" cy="1413257"/>
            <a:chOff x="0" y="0"/>
            <a:chExt cx="2892624" cy="1884343"/>
          </a:xfrm>
        </p:grpSpPr>
        <p:pic>
          <p:nvPicPr>
            <p:cNvPr id="56" name="Picture 56">
              <a:extLst>
                <a:ext uri="{FF2B5EF4-FFF2-40B4-BE49-F238E27FC236}">
                  <a16:creationId xmlns:a16="http://schemas.microsoft.com/office/drawing/2014/main" id="{82C16D5C-3439-5149-60FD-B5F761FADC62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rcRect l="303" t="538" r="59155" b="52519"/>
            <a:stretch>
              <a:fillRect/>
            </a:stretch>
          </p:blipFill>
          <p:spPr>
            <a:xfrm>
              <a:off x="0" y="0"/>
              <a:ext cx="2892624" cy="1884343"/>
            </a:xfrm>
            <a:prstGeom prst="rect">
              <a:avLst/>
            </a:prstGeom>
          </p:spPr>
        </p:pic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CF83FAFC-603A-3A98-F58A-A32CF74A8BBA}"/>
              </a:ext>
            </a:extLst>
          </p:cNvPr>
          <p:cNvGrpSpPr/>
          <p:nvPr/>
        </p:nvGrpSpPr>
        <p:grpSpPr>
          <a:xfrm>
            <a:off x="1657093" y="4640210"/>
            <a:ext cx="2171033" cy="1413257"/>
            <a:chOff x="0" y="0"/>
            <a:chExt cx="2894710" cy="1884343"/>
          </a:xfrm>
        </p:grpSpPr>
        <p:pic>
          <p:nvPicPr>
            <p:cNvPr id="58" name="Picture 58">
              <a:extLst>
                <a:ext uri="{FF2B5EF4-FFF2-40B4-BE49-F238E27FC236}">
                  <a16:creationId xmlns:a16="http://schemas.microsoft.com/office/drawing/2014/main" id="{5425A757-88F9-E197-3ED2-71D32D4ED8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rcRect l="1091" t="1292" r="15767" b="17586"/>
            <a:stretch>
              <a:fillRect/>
            </a:stretch>
          </p:blipFill>
          <p:spPr>
            <a:xfrm>
              <a:off x="0" y="0"/>
              <a:ext cx="2894710" cy="1884343"/>
            </a:xfrm>
            <a:prstGeom prst="rect">
              <a:avLst/>
            </a:prstGeom>
          </p:spPr>
        </p:pic>
      </p:grpSp>
      <p:grpSp>
        <p:nvGrpSpPr>
          <p:cNvPr id="59" name="Group 59">
            <a:extLst>
              <a:ext uri="{FF2B5EF4-FFF2-40B4-BE49-F238E27FC236}">
                <a16:creationId xmlns:a16="http://schemas.microsoft.com/office/drawing/2014/main" id="{CFF6B08B-4415-470D-F1B6-C7954D1AF4B3}"/>
              </a:ext>
            </a:extLst>
          </p:cNvPr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60" name="Picture 60">
              <a:extLst>
                <a:ext uri="{FF2B5EF4-FFF2-40B4-BE49-F238E27FC236}">
                  <a16:creationId xmlns:a16="http://schemas.microsoft.com/office/drawing/2014/main" id="{5856A300-82CC-19AA-9138-3D247AFC0448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 l="19583" r="19583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61" name="Group 61">
            <a:extLst>
              <a:ext uri="{FF2B5EF4-FFF2-40B4-BE49-F238E27FC236}">
                <a16:creationId xmlns:a16="http://schemas.microsoft.com/office/drawing/2014/main" id="{B6314180-EB50-B4C2-7586-D5434D883B3A}"/>
              </a:ext>
            </a:extLst>
          </p:cNvPr>
          <p:cNvGrpSpPr/>
          <p:nvPr/>
        </p:nvGrpSpPr>
        <p:grpSpPr>
          <a:xfrm>
            <a:off x="6827993" y="4640210"/>
            <a:ext cx="2169468" cy="1415664"/>
            <a:chOff x="0" y="0"/>
            <a:chExt cx="2892624" cy="1887552"/>
          </a:xfrm>
        </p:grpSpPr>
        <p:pic>
          <p:nvPicPr>
            <p:cNvPr id="62" name="Picture 62">
              <a:extLst>
                <a:ext uri="{FF2B5EF4-FFF2-40B4-BE49-F238E27FC236}">
                  <a16:creationId xmlns:a16="http://schemas.microsoft.com/office/drawing/2014/main" id="{9EEB793C-7223-9F7D-A986-7F941D403D2F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/>
            <a:srcRect l="1813" t="41686" b="10260"/>
            <a:stretch>
              <a:fillRect/>
            </a:stretch>
          </p:blipFill>
          <p:spPr>
            <a:xfrm>
              <a:off x="0" y="0"/>
              <a:ext cx="2892624" cy="1887552"/>
            </a:xfrm>
            <a:prstGeom prst="rect">
              <a:avLst/>
            </a:prstGeom>
          </p:spPr>
        </p:pic>
      </p:grpSp>
      <p:grpSp>
        <p:nvGrpSpPr>
          <p:cNvPr id="63" name="Group 63">
            <a:extLst>
              <a:ext uri="{FF2B5EF4-FFF2-40B4-BE49-F238E27FC236}">
                <a16:creationId xmlns:a16="http://schemas.microsoft.com/office/drawing/2014/main" id="{1CBD647B-06E6-8CBB-78B4-956C7554553D}"/>
              </a:ext>
            </a:extLst>
          </p:cNvPr>
          <p:cNvGrpSpPr/>
          <p:nvPr/>
        </p:nvGrpSpPr>
        <p:grpSpPr>
          <a:xfrm>
            <a:off x="10200333" y="5167215"/>
            <a:ext cx="2061442" cy="1370744"/>
            <a:chOff x="0" y="0"/>
            <a:chExt cx="2748589" cy="1827659"/>
          </a:xfrm>
        </p:grpSpPr>
        <p:pic>
          <p:nvPicPr>
            <p:cNvPr id="64" name="Picture 64">
              <a:extLst>
                <a:ext uri="{FF2B5EF4-FFF2-40B4-BE49-F238E27FC236}">
                  <a16:creationId xmlns:a16="http://schemas.microsoft.com/office/drawing/2014/main" id="{5E056AB5-CBD2-18E5-6056-80BB6735529E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/>
            <a:srcRect l="2099" t="6007" r="12425" b="10529"/>
            <a:stretch>
              <a:fillRect/>
            </a:stretch>
          </p:blipFill>
          <p:spPr>
            <a:xfrm>
              <a:off x="0" y="0"/>
              <a:ext cx="2748589" cy="1827659"/>
            </a:xfrm>
            <a:prstGeom prst="rect">
              <a:avLst/>
            </a:prstGeom>
          </p:spPr>
        </p:pic>
      </p:grpSp>
      <p:grpSp>
        <p:nvGrpSpPr>
          <p:cNvPr id="65" name="Group 65">
            <a:extLst>
              <a:ext uri="{FF2B5EF4-FFF2-40B4-BE49-F238E27FC236}">
                <a16:creationId xmlns:a16="http://schemas.microsoft.com/office/drawing/2014/main" id="{C213B2FB-6061-09B0-93C0-530F71BEBBC6}"/>
              </a:ext>
            </a:extLst>
          </p:cNvPr>
          <p:cNvGrpSpPr/>
          <p:nvPr/>
        </p:nvGrpSpPr>
        <p:grpSpPr>
          <a:xfrm>
            <a:off x="12674398" y="5143500"/>
            <a:ext cx="2044824" cy="1389918"/>
            <a:chOff x="0" y="0"/>
            <a:chExt cx="2726432" cy="1853224"/>
          </a:xfrm>
        </p:grpSpPr>
        <p:pic>
          <p:nvPicPr>
            <p:cNvPr id="66" name="Picture 66">
              <a:extLst>
                <a:ext uri="{FF2B5EF4-FFF2-40B4-BE49-F238E27FC236}">
                  <a16:creationId xmlns:a16="http://schemas.microsoft.com/office/drawing/2014/main" id="{B31446AA-4886-E0B7-BD61-8B46248CE904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/>
            <a:srcRect l="7057" t="7055" r="9493" b="9848"/>
            <a:stretch>
              <a:fillRect/>
            </a:stretch>
          </p:blipFill>
          <p:spPr>
            <a:xfrm>
              <a:off x="0" y="0"/>
              <a:ext cx="2726432" cy="1853224"/>
            </a:xfrm>
            <a:prstGeom prst="rect">
              <a:avLst/>
            </a:prstGeom>
          </p:spPr>
        </p:pic>
      </p:grpSp>
      <p:grpSp>
        <p:nvGrpSpPr>
          <p:cNvPr id="67" name="Group 67">
            <a:extLst>
              <a:ext uri="{FF2B5EF4-FFF2-40B4-BE49-F238E27FC236}">
                <a16:creationId xmlns:a16="http://schemas.microsoft.com/office/drawing/2014/main" id="{4E9EE132-BF63-DA50-2B06-1D3AB43BE24C}"/>
              </a:ext>
            </a:extLst>
          </p:cNvPr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68" name="Picture 68">
              <a:extLst>
                <a:ext uri="{FF2B5EF4-FFF2-40B4-BE49-F238E27FC236}">
                  <a16:creationId xmlns:a16="http://schemas.microsoft.com/office/drawing/2014/main" id="{41996CE6-AA99-1E31-F976-158198055959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/>
            <a:srcRect l="2363" t="6495" r="10983" b="48819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69" name="Group 69">
            <a:extLst>
              <a:ext uri="{FF2B5EF4-FFF2-40B4-BE49-F238E27FC236}">
                <a16:creationId xmlns:a16="http://schemas.microsoft.com/office/drawing/2014/main" id="{2A9BEADE-5347-9978-EFA9-508C040B7AEF}"/>
              </a:ext>
            </a:extLst>
          </p:cNvPr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70" name="Picture 70">
              <a:extLst>
                <a:ext uri="{FF2B5EF4-FFF2-40B4-BE49-F238E27FC236}">
                  <a16:creationId xmlns:a16="http://schemas.microsoft.com/office/drawing/2014/main" id="{EAFEE616-BDD0-FC97-9032-EBCC3D8F9990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/>
            <a:srcRect l="9442" t="3240" b="19409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71" name="Group 71">
            <a:extLst>
              <a:ext uri="{FF2B5EF4-FFF2-40B4-BE49-F238E27FC236}">
                <a16:creationId xmlns:a16="http://schemas.microsoft.com/office/drawing/2014/main" id="{8A70CD8E-28B0-2509-626D-B759FA7A2AE8}"/>
              </a:ext>
            </a:extLst>
          </p:cNvPr>
          <p:cNvGrpSpPr/>
          <p:nvPr/>
        </p:nvGrpSpPr>
        <p:grpSpPr>
          <a:xfrm>
            <a:off x="1637960" y="4609130"/>
            <a:ext cx="2222650" cy="1527477"/>
            <a:chOff x="-33639" y="34871"/>
            <a:chExt cx="2963533" cy="2036637"/>
          </a:xfrm>
        </p:grpSpPr>
        <p:pic>
          <p:nvPicPr>
            <p:cNvPr id="72" name="Picture 72">
              <a:extLst>
                <a:ext uri="{FF2B5EF4-FFF2-40B4-BE49-F238E27FC236}">
                  <a16:creationId xmlns:a16="http://schemas.microsoft.com/office/drawing/2014/main" id="{8EF66513-A195-AE30-54FE-B501A21061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/>
            <a:srcRect l="14490" t="16018" r="12554" b="20752"/>
            <a:stretch>
              <a:fillRect/>
            </a:stretch>
          </p:blipFill>
          <p:spPr>
            <a:xfrm>
              <a:off x="-33639" y="34871"/>
              <a:ext cx="2963533" cy="2036637"/>
            </a:xfrm>
            <a:prstGeom prst="rect">
              <a:avLst/>
            </a:prstGeom>
          </p:spPr>
        </p:pic>
      </p:grpSp>
      <p:grpSp>
        <p:nvGrpSpPr>
          <p:cNvPr id="73" name="Group 73">
            <a:extLst>
              <a:ext uri="{FF2B5EF4-FFF2-40B4-BE49-F238E27FC236}">
                <a16:creationId xmlns:a16="http://schemas.microsoft.com/office/drawing/2014/main" id="{54309D76-FD9B-C23A-F62A-1C293FDB67BA}"/>
              </a:ext>
            </a:extLst>
          </p:cNvPr>
          <p:cNvGrpSpPr/>
          <p:nvPr/>
        </p:nvGrpSpPr>
        <p:grpSpPr>
          <a:xfrm>
            <a:off x="4191839" y="4601485"/>
            <a:ext cx="2262296" cy="1535121"/>
            <a:chOff x="-50219" y="-51633"/>
            <a:chExt cx="3016394" cy="2046828"/>
          </a:xfrm>
        </p:grpSpPr>
        <p:pic>
          <p:nvPicPr>
            <p:cNvPr id="74" name="Picture 74">
              <a:extLst>
                <a:ext uri="{FF2B5EF4-FFF2-40B4-BE49-F238E27FC236}">
                  <a16:creationId xmlns:a16="http://schemas.microsoft.com/office/drawing/2014/main" id="{F5CA527E-2EB4-4FAA-1D3C-9A1FFECCDA01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/>
            <a:srcRect l="7560" t="4797" r="4227" b="29114"/>
            <a:stretch>
              <a:fillRect/>
            </a:stretch>
          </p:blipFill>
          <p:spPr>
            <a:xfrm>
              <a:off x="-50219" y="-51633"/>
              <a:ext cx="3016394" cy="2046828"/>
            </a:xfrm>
            <a:prstGeom prst="rect">
              <a:avLst/>
            </a:prstGeom>
          </p:spPr>
        </p:pic>
      </p:grpSp>
      <p:grpSp>
        <p:nvGrpSpPr>
          <p:cNvPr id="79" name="Group 79">
            <a:extLst>
              <a:ext uri="{FF2B5EF4-FFF2-40B4-BE49-F238E27FC236}">
                <a16:creationId xmlns:a16="http://schemas.microsoft.com/office/drawing/2014/main" id="{3F843E28-8AAB-ADF1-31DE-10BCC439C87B}"/>
              </a:ext>
            </a:extLst>
          </p:cNvPr>
          <p:cNvGrpSpPr/>
          <p:nvPr/>
        </p:nvGrpSpPr>
        <p:grpSpPr>
          <a:xfrm>
            <a:off x="12599887" y="5119785"/>
            <a:ext cx="2200730" cy="1528301"/>
            <a:chOff x="0" y="0"/>
            <a:chExt cx="2726432" cy="1874555"/>
          </a:xfrm>
        </p:grpSpPr>
        <p:pic>
          <p:nvPicPr>
            <p:cNvPr id="80" name="Picture 80">
              <a:extLst>
                <a:ext uri="{FF2B5EF4-FFF2-40B4-BE49-F238E27FC236}">
                  <a16:creationId xmlns:a16="http://schemas.microsoft.com/office/drawing/2014/main" id="{1BB80D7C-7CDD-1751-504F-1AE1E5E43AAC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/>
            <a:srcRect t="14253" r="30741" b="14253"/>
            <a:stretch>
              <a:fillRect/>
            </a:stretch>
          </p:blipFill>
          <p:spPr>
            <a:xfrm>
              <a:off x="0" y="0"/>
              <a:ext cx="2726432" cy="1874555"/>
            </a:xfrm>
            <a:prstGeom prst="rect">
              <a:avLst/>
            </a:prstGeom>
          </p:spPr>
        </p:pic>
      </p:grpSp>
      <p:grpSp>
        <p:nvGrpSpPr>
          <p:cNvPr id="81" name="Group 81">
            <a:extLst>
              <a:ext uri="{FF2B5EF4-FFF2-40B4-BE49-F238E27FC236}">
                <a16:creationId xmlns:a16="http://schemas.microsoft.com/office/drawing/2014/main" id="{3C0E92F7-E287-3889-327B-90CAE9E600FF}"/>
              </a:ext>
            </a:extLst>
          </p:cNvPr>
          <p:cNvGrpSpPr/>
          <p:nvPr/>
        </p:nvGrpSpPr>
        <p:grpSpPr>
          <a:xfrm>
            <a:off x="15066615" y="5119785"/>
            <a:ext cx="2178341" cy="1528301"/>
            <a:chOff x="0" y="0"/>
            <a:chExt cx="2689317" cy="1842935"/>
          </a:xfrm>
        </p:grpSpPr>
        <p:pic>
          <p:nvPicPr>
            <p:cNvPr id="82" name="Picture 82">
              <a:extLst>
                <a:ext uri="{FF2B5EF4-FFF2-40B4-BE49-F238E27FC236}">
                  <a16:creationId xmlns:a16="http://schemas.microsoft.com/office/drawing/2014/main" id="{FAFADEB0-726C-220E-FAB3-0DAFF16F63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/>
            <a:srcRect t="11321" b="11321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83" name="Group 40">
            <a:extLst>
              <a:ext uri="{FF2B5EF4-FFF2-40B4-BE49-F238E27FC236}">
                <a16:creationId xmlns:a16="http://schemas.microsoft.com/office/drawing/2014/main" id="{614F6410-1B68-ED0C-7BE7-DC101A0B6D6C}"/>
              </a:ext>
            </a:extLst>
          </p:cNvPr>
          <p:cNvGrpSpPr/>
          <p:nvPr/>
        </p:nvGrpSpPr>
        <p:grpSpPr>
          <a:xfrm>
            <a:off x="6738710" y="4559576"/>
            <a:ext cx="2334583" cy="1579540"/>
            <a:chOff x="0" y="0"/>
            <a:chExt cx="812800" cy="549927"/>
          </a:xfrm>
        </p:grpSpPr>
        <p:sp>
          <p:nvSpPr>
            <p:cNvPr id="84" name="Freeform 41">
              <a:extLst>
                <a:ext uri="{FF2B5EF4-FFF2-40B4-BE49-F238E27FC236}">
                  <a16:creationId xmlns:a16="http://schemas.microsoft.com/office/drawing/2014/main" id="{E36EED12-DBFE-5F81-F66C-C894DA7F6C8E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75" name="Group 75">
            <a:extLst>
              <a:ext uri="{FF2B5EF4-FFF2-40B4-BE49-F238E27FC236}">
                <a16:creationId xmlns:a16="http://schemas.microsoft.com/office/drawing/2014/main" id="{732693F0-6FF5-9F45-D58B-C4D73ED7D128}"/>
              </a:ext>
            </a:extLst>
          </p:cNvPr>
          <p:cNvGrpSpPr/>
          <p:nvPr/>
        </p:nvGrpSpPr>
        <p:grpSpPr>
          <a:xfrm>
            <a:off x="6780659" y="4619798"/>
            <a:ext cx="2289287" cy="1479735"/>
            <a:chOff x="-45949" y="-32530"/>
            <a:chExt cx="3052383" cy="1972981"/>
          </a:xfrm>
        </p:grpSpPr>
        <p:pic>
          <p:nvPicPr>
            <p:cNvPr id="76" name="Picture 76">
              <a:extLst>
                <a:ext uri="{FF2B5EF4-FFF2-40B4-BE49-F238E27FC236}">
                  <a16:creationId xmlns:a16="http://schemas.microsoft.com/office/drawing/2014/main" id="{DF91DCAB-2D17-D086-9DE9-FDA353FA3B20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/>
            <a:srcRect l="18099" t="6568" b="14100"/>
            <a:stretch>
              <a:fillRect/>
            </a:stretch>
          </p:blipFill>
          <p:spPr>
            <a:xfrm>
              <a:off x="-45949" y="-32530"/>
              <a:ext cx="3052383" cy="1972981"/>
            </a:xfrm>
            <a:prstGeom prst="rect">
              <a:avLst/>
            </a:prstGeom>
          </p:spPr>
        </p:pic>
      </p:grpSp>
      <p:grpSp>
        <p:nvGrpSpPr>
          <p:cNvPr id="85" name="Group 40">
            <a:extLst>
              <a:ext uri="{FF2B5EF4-FFF2-40B4-BE49-F238E27FC236}">
                <a16:creationId xmlns:a16="http://schemas.microsoft.com/office/drawing/2014/main" id="{24753ACE-EAEE-24E0-C606-84B2C850B510}"/>
              </a:ext>
            </a:extLst>
          </p:cNvPr>
          <p:cNvGrpSpPr/>
          <p:nvPr/>
        </p:nvGrpSpPr>
        <p:grpSpPr>
          <a:xfrm>
            <a:off x="10015763" y="5068546"/>
            <a:ext cx="2334583" cy="1579540"/>
            <a:chOff x="0" y="0"/>
            <a:chExt cx="812800" cy="549927"/>
          </a:xfrm>
        </p:grpSpPr>
        <p:sp>
          <p:nvSpPr>
            <p:cNvPr id="86" name="Freeform 41">
              <a:extLst>
                <a:ext uri="{FF2B5EF4-FFF2-40B4-BE49-F238E27FC236}">
                  <a16:creationId xmlns:a16="http://schemas.microsoft.com/office/drawing/2014/main" id="{CF799F18-1847-8CA2-D9B4-FDBF9DCE0E6E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77" name="Group 77">
            <a:extLst>
              <a:ext uri="{FF2B5EF4-FFF2-40B4-BE49-F238E27FC236}">
                <a16:creationId xmlns:a16="http://schemas.microsoft.com/office/drawing/2014/main" id="{47721C8C-5D4C-6CDD-B6C7-E535BBD230EC}"/>
              </a:ext>
            </a:extLst>
          </p:cNvPr>
          <p:cNvGrpSpPr/>
          <p:nvPr/>
        </p:nvGrpSpPr>
        <p:grpSpPr>
          <a:xfrm>
            <a:off x="10064981" y="5084767"/>
            <a:ext cx="2295092" cy="1563319"/>
            <a:chOff x="0" y="0"/>
            <a:chExt cx="2748589" cy="1842935"/>
          </a:xfrm>
        </p:grpSpPr>
        <p:pic>
          <p:nvPicPr>
            <p:cNvPr id="78" name="Picture 78">
              <a:extLst>
                <a:ext uri="{FF2B5EF4-FFF2-40B4-BE49-F238E27FC236}">
                  <a16:creationId xmlns:a16="http://schemas.microsoft.com/office/drawing/2014/main" id="{46D212E8-8D88-D228-79DC-643F61A9E7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/>
            <a:srcRect l="48495" t="12022" r="3653" b="25849"/>
            <a:stretch>
              <a:fillRect/>
            </a:stretch>
          </p:blipFill>
          <p:spPr>
            <a:xfrm>
              <a:off x="0" y="0"/>
              <a:ext cx="2748589" cy="1842935"/>
            </a:xfrm>
            <a:prstGeom prst="rect">
              <a:avLst/>
            </a:prstGeom>
          </p:spPr>
        </p:pic>
      </p:grpSp>
      <p:pic>
        <p:nvPicPr>
          <p:cNvPr id="10" name="Resim 9">
            <a:extLst>
              <a:ext uri="{FF2B5EF4-FFF2-40B4-BE49-F238E27FC236}">
                <a16:creationId xmlns:a16="http://schemas.microsoft.com/office/drawing/2014/main" id="{504A0529-9CBA-74D2-7182-056DD0A2DF40}"/>
              </a:ext>
            </a:extLst>
          </p:cNvPr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125" y="4600793"/>
            <a:ext cx="2305162" cy="1535814"/>
          </a:xfrm>
          <a:prstGeom prst="rect">
            <a:avLst/>
          </a:prstGeom>
        </p:spPr>
      </p:pic>
      <p:pic>
        <p:nvPicPr>
          <p:cNvPr id="12" name="Resim 11">
            <a:extLst>
              <a:ext uri="{FF2B5EF4-FFF2-40B4-BE49-F238E27FC236}">
                <a16:creationId xmlns:a16="http://schemas.microsoft.com/office/drawing/2014/main" id="{B6191C83-35E5-E388-D718-77E69E10B119}"/>
              </a:ext>
            </a:extLst>
          </p:cNvPr>
          <p:cNvPicPr>
            <a:picLocks noChangeAspect="1"/>
          </p:cNvPicPr>
          <p:nvPr/>
        </p:nvPicPr>
        <p:blipFill>
          <a:blip r:embed="rId34"/>
          <a:srcRect l="50000" t="27871" r="17621" b="31483"/>
          <a:stretch>
            <a:fillRect/>
          </a:stretch>
        </p:blipFill>
        <p:spPr>
          <a:xfrm>
            <a:off x="4183991" y="4557067"/>
            <a:ext cx="2271229" cy="1579540"/>
          </a:xfrm>
          <a:prstGeom prst="rect">
            <a:avLst/>
          </a:prstGeom>
        </p:spPr>
      </p:pic>
      <p:pic>
        <p:nvPicPr>
          <p:cNvPr id="41" name="Resim 40">
            <a:extLst>
              <a:ext uri="{FF2B5EF4-FFF2-40B4-BE49-F238E27FC236}">
                <a16:creationId xmlns:a16="http://schemas.microsoft.com/office/drawing/2014/main" id="{B3B8A75C-C129-B1C6-CF23-877715379716}"/>
              </a:ext>
            </a:extLst>
          </p:cNvPr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0" t="18204" r="-3060" b="-18204"/>
          <a:stretch>
            <a:fillRect/>
          </a:stretch>
        </p:blipFill>
        <p:spPr>
          <a:xfrm>
            <a:off x="6780659" y="4619799"/>
            <a:ext cx="2363341" cy="1825490"/>
          </a:xfrm>
          <a:prstGeom prst="rect">
            <a:avLst/>
          </a:prstGeom>
        </p:spPr>
      </p:pic>
      <p:pic>
        <p:nvPicPr>
          <p:cNvPr id="46" name="Resim 45">
            <a:extLst>
              <a:ext uri="{FF2B5EF4-FFF2-40B4-BE49-F238E27FC236}">
                <a16:creationId xmlns:a16="http://schemas.microsoft.com/office/drawing/2014/main" id="{4AB20729-33F4-6FD6-A274-18C95B530642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3865" y="5068546"/>
            <a:ext cx="2343543" cy="1579540"/>
          </a:xfrm>
          <a:prstGeom prst="rect">
            <a:avLst/>
          </a:prstGeom>
        </p:spPr>
      </p:pic>
      <p:pic>
        <p:nvPicPr>
          <p:cNvPr id="88" name="Resim 87">
            <a:extLst>
              <a:ext uri="{FF2B5EF4-FFF2-40B4-BE49-F238E27FC236}">
                <a16:creationId xmlns:a16="http://schemas.microsoft.com/office/drawing/2014/main" id="{EA784342-1B0D-4114-6D0C-E275F022E9D9}"/>
              </a:ext>
            </a:extLst>
          </p:cNvPr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9898" y="5084768"/>
            <a:ext cx="2220720" cy="1579540"/>
          </a:xfrm>
          <a:prstGeom prst="rect">
            <a:avLst/>
          </a:prstGeom>
        </p:spPr>
      </p:pic>
      <p:pic>
        <p:nvPicPr>
          <p:cNvPr id="90" name="Resim 89">
            <a:extLst>
              <a:ext uri="{FF2B5EF4-FFF2-40B4-BE49-F238E27FC236}">
                <a16:creationId xmlns:a16="http://schemas.microsoft.com/office/drawing/2014/main" id="{C86B4922-29E1-B71E-5352-970D2AB2F869}"/>
              </a:ext>
            </a:extLst>
          </p:cNvPr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3109" y="5084767"/>
            <a:ext cx="2220720" cy="1579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815783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B4181-B4B1-CC27-FE42-6280706B2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0EB003A-79CE-D67B-FCF0-0B5B74F510B4}"/>
              </a:ext>
            </a:extLst>
          </p:cNvPr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F7C9DC9-ED08-4191-2B30-23506735FCD1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83FBAC77-CDA1-C570-62C0-AB77970153FB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BEDF373C-24EE-0045-0EEB-665A967923CC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53D4DD9C-9884-9B52-984E-5045055DBD6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91DD338D-AC33-8C4B-72FE-FD052A09A666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2615DAA6-9D52-3E03-70A6-9B3B680523A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28E01D23-BC64-E6A2-73FF-2501080DE134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E72BDB27-9CA2-ABC0-6233-6B0ED2466FE8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83846DF2-8601-BF0C-673A-5AD794DDB9C4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E7A6266E-8E0B-9B60-A81A-2DE6C5645B56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>
              <a:extLst>
                <a:ext uri="{FF2B5EF4-FFF2-40B4-BE49-F238E27FC236}">
                  <a16:creationId xmlns:a16="http://schemas.microsoft.com/office/drawing/2014/main" id="{E0E88826-ADC0-2D42-A8EC-FD7D1C0B51C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DD3E879D-8079-4065-8991-751FD6F51EF4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C7FF278C-10AC-D7CB-7363-98D99C03FF2B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22C42983-BDE0-045B-34F0-356A29672BFB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D4E08A33-FD77-884F-1F47-A5014E6B9A85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4C7EA18E-E9B1-DF53-BD97-579CDD0AAA86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6949416C-2F06-6AEB-3059-651CDD6D4337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0378CE86-9830-021B-A55B-250BF7DE7C9A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466CBFD0-67FC-4BF3-9C0E-CC757A8CE4BF}"/>
              </a:ext>
            </a:extLst>
          </p:cNvPr>
          <p:cNvSpPr txBox="1"/>
          <p:nvPr/>
        </p:nvSpPr>
        <p:spPr>
          <a:xfrm>
            <a:off x="829209" y="3016250"/>
            <a:ext cx="7080487" cy="50006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Tahta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bloklardan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oluşturulmuş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jenga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sırasıyla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bloklar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çıkartılır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devirmeden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blokları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koymaktır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dengesinin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bozularak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yıkılmaya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başlamasına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sebep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oyunun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mağlubudur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jenga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piknik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organizasyonlarınızda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eğlendiren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terleten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oyundur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bitirmek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ne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zevkli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yıkmakta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zevklidir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Büyük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bloklar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jenga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denge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oyunudur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jenga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geçtiğini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anlamayacaksınız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b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41A8424C-5B05-D702-20F3-D2104797B156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ANALOG OYUNLAR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7001BD35-4D2E-ED3B-6B34-93EB2D94CD66}"/>
              </a:ext>
            </a:extLst>
          </p:cNvPr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4E9A84B7-1CD9-8E0B-85C5-F4D1D5A2FB2F}"/>
              </a:ext>
            </a:extLst>
          </p:cNvPr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asistan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D0233A91-2533-8EF6-F1C3-FC672A38A7F6}"/>
              </a:ext>
            </a:extLst>
          </p:cNvPr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https://w.m3.com.tr/pit-stop/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9B3D5E2C-5633-C97B-B1E2-B72F029385C6}"/>
              </a:ext>
            </a:extLst>
          </p:cNvPr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9FD82FC3-F6B4-F886-0D16-F8AA6C030BC1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1F3DDE33-8CA0-B3BD-61CD-025CA2835894}"/>
              </a:ext>
            </a:extLst>
          </p:cNvPr>
          <p:cNvSpPr txBox="1"/>
          <p:nvPr/>
        </p:nvSpPr>
        <p:spPr>
          <a:xfrm>
            <a:off x="1127035" y="1522605"/>
            <a:ext cx="9440648" cy="78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tr-TR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DEV JENGA</a:t>
            </a:r>
            <a:endParaRPr lang="en-US" sz="47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8F33852D-CFC9-8D8B-7DCE-552A74288515}"/>
              </a:ext>
            </a:extLst>
          </p:cNvPr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-1000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F663E80F-9E9A-E145-A692-EFDA1026BBFA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1457" t="6428" r="30182" b="8613"/>
          <a:stretch>
            <a:fillRect/>
          </a:stretch>
        </p:blipFill>
        <p:spPr>
          <a:xfrm>
            <a:off x="15046835" y="2195976"/>
            <a:ext cx="3299697" cy="5559935"/>
          </a:xfrm>
          <a:prstGeom prst="rect">
            <a:avLst/>
          </a:prstGeom>
        </p:spPr>
      </p:pic>
      <p:pic>
        <p:nvPicPr>
          <p:cNvPr id="32" name="Resim 31">
            <a:extLst>
              <a:ext uri="{FF2B5EF4-FFF2-40B4-BE49-F238E27FC236}">
                <a16:creationId xmlns:a16="http://schemas.microsoft.com/office/drawing/2014/main" id="{5B5FABD9-1D7A-37C6-8B87-3390FAF3A4F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54"/>
          <a:stretch>
            <a:fillRect/>
          </a:stretch>
        </p:blipFill>
        <p:spPr>
          <a:xfrm>
            <a:off x="8256852" y="2194701"/>
            <a:ext cx="3241165" cy="5573291"/>
          </a:xfrm>
          <a:prstGeom prst="rect">
            <a:avLst/>
          </a:prstGeom>
        </p:spPr>
      </p:pic>
      <p:pic>
        <p:nvPicPr>
          <p:cNvPr id="34" name="Resim 33">
            <a:extLst>
              <a:ext uri="{FF2B5EF4-FFF2-40B4-BE49-F238E27FC236}">
                <a16:creationId xmlns:a16="http://schemas.microsoft.com/office/drawing/2014/main" id="{E25CCEE2-F5D7-9E18-FCF4-2C87EBF73A3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0" r="23005"/>
          <a:stretch>
            <a:fillRect/>
          </a:stretch>
        </p:blipFill>
        <p:spPr>
          <a:xfrm>
            <a:off x="11650415" y="2194701"/>
            <a:ext cx="3241165" cy="5573291"/>
          </a:xfrm>
          <a:prstGeom prst="rect">
            <a:avLst/>
          </a:prstGeom>
        </p:spPr>
      </p:pic>
      <p:pic>
        <p:nvPicPr>
          <p:cNvPr id="38" name="Resim 37">
            <a:extLst>
              <a:ext uri="{FF2B5EF4-FFF2-40B4-BE49-F238E27FC236}">
                <a16:creationId xmlns:a16="http://schemas.microsoft.com/office/drawing/2014/main" id="{8C3AE47C-EDF0-C055-6693-BF750ADAC3D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6" r="53152"/>
          <a:stretch>
            <a:fillRect/>
          </a:stretch>
        </p:blipFill>
        <p:spPr>
          <a:xfrm>
            <a:off x="14992597" y="2194701"/>
            <a:ext cx="3353936" cy="560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707575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4A2EA-D621-18FA-0313-B48B7BE03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0CFB9E0-E3AA-AAA7-36F0-CED7CF897F08}"/>
              </a:ext>
            </a:extLst>
          </p:cNvPr>
          <p:cNvGrpSpPr/>
          <p:nvPr/>
        </p:nvGrpSpPr>
        <p:grpSpPr>
          <a:xfrm>
            <a:off x="9676278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A1B4EBFC-820B-E714-EF97-0CEBBE2467A3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093A911C-FA34-55E7-B670-1DAED54B10A5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7F11A965-95BC-9100-5821-F188130296B3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5A9DAC49-A5BC-9EC1-C819-6E930B66A41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32006C8B-1BED-6F41-63EB-BA12262A91DC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1B4C8E59-B2EF-8D58-BA82-7C21D82189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23C7FE03-B987-8E70-5FF1-715AEFB4E204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D0A3B65B-542C-5070-F8F6-4053B8725399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78FF0778-15AF-AB2E-AA6C-F5E05114CEED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BD918610-267A-7CAE-12F2-1411D160705F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>
              <a:extLst>
                <a:ext uri="{FF2B5EF4-FFF2-40B4-BE49-F238E27FC236}">
                  <a16:creationId xmlns:a16="http://schemas.microsoft.com/office/drawing/2014/main" id="{C8C816D3-8CA7-C7AE-2979-C18453E0227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A2DBF51D-F082-629F-B293-370881E37B52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3F5CE1DD-D87B-E524-2E10-C01C636409E5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229C4580-CC7A-7B9E-AFB3-9108A7EB16C7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EE04AC96-C2B5-2F74-6173-F1DC9A5B2262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CEBA0F49-E6DE-86EB-4347-8842BBE70C6A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17449316-DE21-D4EB-C77E-4FEDCDB3EB46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995742DE-9B16-4F20-EB9F-C7012D6F186D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1B5EE615-3D1C-E433-FBF5-51180E88E31C}"/>
              </a:ext>
            </a:extLst>
          </p:cNvPr>
          <p:cNvSpPr txBox="1"/>
          <p:nvPr/>
        </p:nvSpPr>
        <p:spPr>
          <a:xfrm>
            <a:off x="829209" y="3016250"/>
            <a:ext cx="7080487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Plinko'nun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diskin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çiviye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çarparak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aşağıya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alacağı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hangi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duracağını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belirlemektir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Oyuncular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diskin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nereye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düşeceğini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şanslarını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8E324505-9890-F55A-143E-7F04F55E1686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ANALOG OYUNLAR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73229991-67D9-A450-51B6-4AF36B085E57}"/>
              </a:ext>
            </a:extLst>
          </p:cNvPr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39899F07-C7F7-D3A9-B05D-F0F73289A5B3}"/>
              </a:ext>
            </a:extLst>
          </p:cNvPr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asistan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A464FD13-165B-1300-6952-F6ED7833F33A}"/>
              </a:ext>
            </a:extLst>
          </p:cNvPr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https://w.m3.com.tr/pit-stop/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51ABDE16-5E96-7019-ADFD-CD743F6B0EDD}"/>
              </a:ext>
            </a:extLst>
          </p:cNvPr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ABBC71D0-08EA-9A96-1DB0-A6EF16C6B208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E5FDBE00-62A5-F85C-F331-DE48A8BB50FE}"/>
              </a:ext>
            </a:extLst>
          </p:cNvPr>
          <p:cNvSpPr txBox="1"/>
          <p:nvPr/>
        </p:nvSpPr>
        <p:spPr>
          <a:xfrm>
            <a:off x="1127035" y="1522605"/>
            <a:ext cx="9440648" cy="78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tr-TR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PLİNKO</a:t>
            </a:r>
            <a:endParaRPr lang="en-US" sz="47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CC6F175C-302E-3E50-61B8-3AC9BF0946D3}"/>
              </a:ext>
            </a:extLst>
          </p:cNvPr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-1000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5183932F-DB7E-9CF8-70C0-A64C33F17B4E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1457" t="6428" r="30182" b="8613"/>
          <a:stretch>
            <a:fillRect/>
          </a:stretch>
        </p:blipFill>
        <p:spPr>
          <a:xfrm>
            <a:off x="15046835" y="2195976"/>
            <a:ext cx="3299697" cy="5559935"/>
          </a:xfrm>
          <a:prstGeom prst="rect">
            <a:avLst/>
          </a:prstGeom>
        </p:spPr>
      </p:pic>
      <p:pic>
        <p:nvPicPr>
          <p:cNvPr id="32" name="Resim 31">
            <a:extLst>
              <a:ext uri="{FF2B5EF4-FFF2-40B4-BE49-F238E27FC236}">
                <a16:creationId xmlns:a16="http://schemas.microsoft.com/office/drawing/2014/main" id="{657138B5-A984-F046-3CDA-7F2DD6EFDBC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54"/>
          <a:stretch>
            <a:fillRect/>
          </a:stretch>
        </p:blipFill>
        <p:spPr>
          <a:xfrm>
            <a:off x="8256852" y="2194701"/>
            <a:ext cx="3241165" cy="5573291"/>
          </a:xfrm>
          <a:prstGeom prst="rect">
            <a:avLst/>
          </a:prstGeom>
        </p:spPr>
      </p:pic>
      <p:pic>
        <p:nvPicPr>
          <p:cNvPr id="34" name="Resim 33">
            <a:extLst>
              <a:ext uri="{FF2B5EF4-FFF2-40B4-BE49-F238E27FC236}">
                <a16:creationId xmlns:a16="http://schemas.microsoft.com/office/drawing/2014/main" id="{C308162D-AA66-35DA-6AB4-A65CEAFD046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0" r="23005"/>
          <a:stretch>
            <a:fillRect/>
          </a:stretch>
        </p:blipFill>
        <p:spPr>
          <a:xfrm>
            <a:off x="11650415" y="2194701"/>
            <a:ext cx="3241165" cy="5573291"/>
          </a:xfrm>
          <a:prstGeom prst="rect">
            <a:avLst/>
          </a:prstGeom>
        </p:spPr>
      </p:pic>
      <p:pic>
        <p:nvPicPr>
          <p:cNvPr id="38" name="Resim 37">
            <a:extLst>
              <a:ext uri="{FF2B5EF4-FFF2-40B4-BE49-F238E27FC236}">
                <a16:creationId xmlns:a16="http://schemas.microsoft.com/office/drawing/2014/main" id="{E41E59F9-6071-D36E-D11E-EF0AE8E7ADC6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6" r="53152"/>
          <a:stretch>
            <a:fillRect/>
          </a:stretch>
        </p:blipFill>
        <p:spPr>
          <a:xfrm>
            <a:off x="14992597" y="2194701"/>
            <a:ext cx="3353936" cy="5591652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C61F5D81-EE31-621E-A92F-BB846E80F15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76933" t="34444" r="9070" b="21132"/>
          <a:stretch>
            <a:fillRect/>
          </a:stretch>
        </p:blipFill>
        <p:spPr>
          <a:xfrm>
            <a:off x="8244825" y="2194701"/>
            <a:ext cx="3253192" cy="5591652"/>
          </a:xfrm>
          <a:prstGeom prst="rect">
            <a:avLst/>
          </a:prstGeom>
        </p:spPr>
      </p:pic>
      <p:pic>
        <p:nvPicPr>
          <p:cNvPr id="39" name="Resim 38">
            <a:extLst>
              <a:ext uri="{FF2B5EF4-FFF2-40B4-BE49-F238E27FC236}">
                <a16:creationId xmlns:a16="http://schemas.microsoft.com/office/drawing/2014/main" id="{7163C595-14A8-A42E-50D4-1323C310A1B1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23094" t="10669" r="50000" b="7445"/>
          <a:stretch>
            <a:fillRect/>
          </a:stretch>
        </p:blipFill>
        <p:spPr>
          <a:xfrm>
            <a:off x="11657825" y="2194701"/>
            <a:ext cx="3233755" cy="5564220"/>
          </a:xfrm>
          <a:prstGeom prst="rect">
            <a:avLst/>
          </a:prstGeom>
        </p:spPr>
      </p:pic>
      <p:pic>
        <p:nvPicPr>
          <p:cNvPr id="41" name="Resim 40">
            <a:extLst>
              <a:ext uri="{FF2B5EF4-FFF2-40B4-BE49-F238E27FC236}">
                <a16:creationId xmlns:a16="http://schemas.microsoft.com/office/drawing/2014/main" id="{DEDCF27E-CAEB-7CF2-D7D7-15BBF0BE53F1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49969" t="10998" r="22373" b="7025"/>
          <a:stretch>
            <a:fillRect/>
          </a:stretch>
        </p:blipFill>
        <p:spPr>
          <a:xfrm>
            <a:off x="14988740" y="2194701"/>
            <a:ext cx="3353936" cy="5591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246626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E6C036-F364-F249-FBB1-4BAA7C48E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5C499E03-0C47-87CC-E407-42A3018C9B4A}"/>
              </a:ext>
            </a:extLst>
          </p:cNvPr>
          <p:cNvGrpSpPr/>
          <p:nvPr/>
        </p:nvGrpSpPr>
        <p:grpSpPr>
          <a:xfrm>
            <a:off x="9928008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B834FC4-E72B-7C57-7A3D-2749485C6EDD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9188F47F-FF93-3FD0-B281-8EAD98455754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C2BE4314-4153-D803-497C-4095E15960C9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A90DEB20-7019-62B4-6EFD-93BD915170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F3305C5F-3CCB-6E98-6CEB-572D5626FD24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E6B9FD9E-18B0-8F71-B5ED-07051A29C8C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49A57F36-3AC5-E81A-1086-D1556E0EBEF4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7E43332A-C503-CC98-FD96-BDF9F72B2EC4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487C65D-0251-ADBD-0709-6CF57F213AB2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BC150669-7FF1-BAD9-ECE6-A3F8799240BD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>
              <a:extLst>
                <a:ext uri="{FF2B5EF4-FFF2-40B4-BE49-F238E27FC236}">
                  <a16:creationId xmlns:a16="http://schemas.microsoft.com/office/drawing/2014/main" id="{D0B83365-8A0B-2454-95AD-7F753FEA9DF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2603603D-6445-F62B-4587-DE0BFF8A62C9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E449436F-F987-14AE-6575-7FD591EA1E0B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3295528D-BAB2-B7B8-91BA-36CD0F61B4F1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974D8A3-ED22-FBBE-5AA3-09A2F99F479D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673DAF82-F4A8-895E-88C3-D8BB74AA0800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E9196203-BCEC-03E2-67B2-8D828BCF7657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716274A0-9C84-745F-FBA3-6053076697A8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F77BF7D7-5CF6-32CB-BEE8-66B506D6DBC0}"/>
              </a:ext>
            </a:extLst>
          </p:cNvPr>
          <p:cNvSpPr txBox="1"/>
          <p:nvPr/>
        </p:nvSpPr>
        <p:spPr>
          <a:xfrm>
            <a:off x="829209" y="3016250"/>
            <a:ext cx="7080487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Hem futbol oynamayı sevip hem de yorulmayı sevmiyorsanız bu oyun tam size göre.</a:t>
            </a:r>
          </a:p>
          <a:p>
            <a:pPr algn="just">
              <a:lnSpc>
                <a:spcPts val="2800"/>
              </a:lnSpc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İki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karşılıklı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oturarak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oynayacağı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skor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galip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08FEFFBA-DA44-825D-8D49-17598F4599DD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ANALOG OYUNLAR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CFA0C922-9B97-CF5C-E4A2-33006557DB58}"/>
              </a:ext>
            </a:extLst>
          </p:cNvPr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46413BE4-FA6D-D9B6-CED7-0403EC36817C}"/>
              </a:ext>
            </a:extLst>
          </p:cNvPr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asistan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0DF5737A-CEE3-61AC-9735-F5BAFE2E0538}"/>
              </a:ext>
            </a:extLst>
          </p:cNvPr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https://w.m3.com.tr/pit-stop/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477E2AF3-21BE-0D08-6395-B73E1FAB5A93}"/>
              </a:ext>
            </a:extLst>
          </p:cNvPr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5C9F1BB2-03C3-2A65-4EA1-300A07E9DD39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1D8DC599-6F87-AA2A-117C-185BE7D8D512}"/>
              </a:ext>
            </a:extLst>
          </p:cNvPr>
          <p:cNvSpPr txBox="1"/>
          <p:nvPr/>
        </p:nvSpPr>
        <p:spPr>
          <a:xfrm>
            <a:off x="1127035" y="1522605"/>
            <a:ext cx="9440648" cy="78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tr-TR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TEMBEL FUTBOL</a:t>
            </a:r>
            <a:endParaRPr lang="en-US" sz="47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1E4AFC00-516B-C5F2-FF23-D83BDB9638C3}"/>
              </a:ext>
            </a:extLst>
          </p:cNvPr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-1000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04551058-2433-7D2B-92B6-966C37AEB4F0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1457" t="6428" r="30182" b="8613"/>
          <a:stretch>
            <a:fillRect/>
          </a:stretch>
        </p:blipFill>
        <p:spPr>
          <a:xfrm>
            <a:off x="15046835" y="2195976"/>
            <a:ext cx="3299697" cy="5559935"/>
          </a:xfrm>
          <a:prstGeom prst="rect">
            <a:avLst/>
          </a:prstGeom>
        </p:spPr>
      </p:pic>
      <p:pic>
        <p:nvPicPr>
          <p:cNvPr id="32" name="Resim 31">
            <a:extLst>
              <a:ext uri="{FF2B5EF4-FFF2-40B4-BE49-F238E27FC236}">
                <a16:creationId xmlns:a16="http://schemas.microsoft.com/office/drawing/2014/main" id="{F17D62D4-8035-A73B-0124-209F5E3C652B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54"/>
          <a:stretch>
            <a:fillRect/>
          </a:stretch>
        </p:blipFill>
        <p:spPr>
          <a:xfrm>
            <a:off x="8256852" y="2194701"/>
            <a:ext cx="3241165" cy="5573291"/>
          </a:xfrm>
          <a:prstGeom prst="rect">
            <a:avLst/>
          </a:prstGeom>
        </p:spPr>
      </p:pic>
      <p:pic>
        <p:nvPicPr>
          <p:cNvPr id="34" name="Resim 33">
            <a:extLst>
              <a:ext uri="{FF2B5EF4-FFF2-40B4-BE49-F238E27FC236}">
                <a16:creationId xmlns:a16="http://schemas.microsoft.com/office/drawing/2014/main" id="{BE7B780A-C17D-C6AA-501C-060BD1CE342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0" r="23005"/>
          <a:stretch>
            <a:fillRect/>
          </a:stretch>
        </p:blipFill>
        <p:spPr>
          <a:xfrm>
            <a:off x="11650415" y="2194701"/>
            <a:ext cx="3241165" cy="5573291"/>
          </a:xfrm>
          <a:prstGeom prst="rect">
            <a:avLst/>
          </a:prstGeom>
        </p:spPr>
      </p:pic>
      <p:pic>
        <p:nvPicPr>
          <p:cNvPr id="38" name="Resim 37">
            <a:extLst>
              <a:ext uri="{FF2B5EF4-FFF2-40B4-BE49-F238E27FC236}">
                <a16:creationId xmlns:a16="http://schemas.microsoft.com/office/drawing/2014/main" id="{9AB9D269-24EE-A0F6-456D-AAFB111855A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6" r="53152"/>
          <a:stretch>
            <a:fillRect/>
          </a:stretch>
        </p:blipFill>
        <p:spPr>
          <a:xfrm>
            <a:off x="14992597" y="2194701"/>
            <a:ext cx="3353936" cy="5591652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703389AC-8F6C-90C4-34B9-3EEB553EDFE3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76933" t="34444" r="9070" b="21132"/>
          <a:stretch>
            <a:fillRect/>
          </a:stretch>
        </p:blipFill>
        <p:spPr>
          <a:xfrm>
            <a:off x="8244825" y="2194701"/>
            <a:ext cx="3253192" cy="5591652"/>
          </a:xfrm>
          <a:prstGeom prst="rect">
            <a:avLst/>
          </a:prstGeom>
        </p:spPr>
      </p:pic>
      <p:pic>
        <p:nvPicPr>
          <p:cNvPr id="39" name="Resim 38">
            <a:extLst>
              <a:ext uri="{FF2B5EF4-FFF2-40B4-BE49-F238E27FC236}">
                <a16:creationId xmlns:a16="http://schemas.microsoft.com/office/drawing/2014/main" id="{12A27FB0-120D-1EAF-9162-33873582D3DC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23094" t="10669" r="50000" b="7445"/>
          <a:stretch>
            <a:fillRect/>
          </a:stretch>
        </p:blipFill>
        <p:spPr>
          <a:xfrm>
            <a:off x="11657825" y="2194701"/>
            <a:ext cx="3233755" cy="5564220"/>
          </a:xfrm>
          <a:prstGeom prst="rect">
            <a:avLst/>
          </a:prstGeom>
        </p:spPr>
      </p:pic>
      <p:pic>
        <p:nvPicPr>
          <p:cNvPr id="41" name="Resim 40">
            <a:extLst>
              <a:ext uri="{FF2B5EF4-FFF2-40B4-BE49-F238E27FC236}">
                <a16:creationId xmlns:a16="http://schemas.microsoft.com/office/drawing/2014/main" id="{58AF61B2-26A0-5C42-99C2-080BAC6FE189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49969" t="10998" r="22373" b="7025"/>
          <a:stretch>
            <a:fillRect/>
          </a:stretch>
        </p:blipFill>
        <p:spPr>
          <a:xfrm>
            <a:off x="14988740" y="2194701"/>
            <a:ext cx="3353936" cy="5591653"/>
          </a:xfrm>
          <a:prstGeom prst="rect">
            <a:avLst/>
          </a:prstGeom>
        </p:spPr>
      </p:pic>
      <p:pic>
        <p:nvPicPr>
          <p:cNvPr id="42" name="Resim 41">
            <a:extLst>
              <a:ext uri="{FF2B5EF4-FFF2-40B4-BE49-F238E27FC236}">
                <a16:creationId xmlns:a16="http://schemas.microsoft.com/office/drawing/2014/main" id="{1D02D403-B4FA-81A7-2385-05C23B28CCC4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61" r="63081" b="23418"/>
          <a:stretch>
            <a:fillRect/>
          </a:stretch>
        </p:blipFill>
        <p:spPr>
          <a:xfrm>
            <a:off x="8244825" y="2196290"/>
            <a:ext cx="3253192" cy="5590063"/>
          </a:xfrm>
          <a:prstGeom prst="rect">
            <a:avLst/>
          </a:prstGeom>
        </p:spPr>
      </p:pic>
      <p:pic>
        <p:nvPicPr>
          <p:cNvPr id="44" name="Resim 43">
            <a:extLst>
              <a:ext uri="{FF2B5EF4-FFF2-40B4-BE49-F238E27FC236}">
                <a16:creationId xmlns:a16="http://schemas.microsoft.com/office/drawing/2014/main" id="{2933437D-A4F2-A77D-A9E1-DF7D5F012CA6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09" t="34761" r="25992" b="23418"/>
          <a:stretch>
            <a:fillRect/>
          </a:stretch>
        </p:blipFill>
        <p:spPr>
          <a:xfrm>
            <a:off x="11653270" y="2193150"/>
            <a:ext cx="3233755" cy="5590063"/>
          </a:xfrm>
          <a:prstGeom prst="rect">
            <a:avLst/>
          </a:prstGeom>
        </p:spPr>
      </p:pic>
      <p:pic>
        <p:nvPicPr>
          <p:cNvPr id="43" name="Resim 42">
            <a:extLst>
              <a:ext uri="{FF2B5EF4-FFF2-40B4-BE49-F238E27FC236}">
                <a16:creationId xmlns:a16="http://schemas.microsoft.com/office/drawing/2014/main" id="{261B78FF-2508-95C8-7546-641A76C31CAA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99" t="34761" b="23418"/>
          <a:stretch>
            <a:fillRect/>
          </a:stretch>
        </p:blipFill>
        <p:spPr>
          <a:xfrm>
            <a:off x="14996151" y="2197179"/>
            <a:ext cx="3330905" cy="5590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986276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2FAEDD-959B-DF05-02EC-79D7F9FB5E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1CAE914-B4D1-C8A6-CE2C-9B40E60A0296}"/>
              </a:ext>
            </a:extLst>
          </p:cNvPr>
          <p:cNvGrpSpPr/>
          <p:nvPr/>
        </p:nvGrpSpPr>
        <p:grpSpPr>
          <a:xfrm>
            <a:off x="9928008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9C572DD4-0E86-1FF6-9555-8686B241AA99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B67E5407-01AD-BE58-DD6E-608F96A2D425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D233283E-0CBD-EB1A-F5CF-7F3494264D6B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5287905E-9E50-D0A1-7C34-433B8632810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8BBFA9BE-78BA-8ED2-6AD3-BA5E6D077072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C91ADF92-BD90-55C5-068A-4BE1557C2B9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3A2E422B-79A1-6D40-D6A8-8F05C244BAB2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7C6462DF-A84E-9537-D066-ACC86C505C2E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1977F5B3-7D85-4E16-2F05-086472278413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8D08E391-ADE4-600B-5026-B30D5E4ABC5B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>
              <a:extLst>
                <a:ext uri="{FF2B5EF4-FFF2-40B4-BE49-F238E27FC236}">
                  <a16:creationId xmlns:a16="http://schemas.microsoft.com/office/drawing/2014/main" id="{1E34188B-9483-B540-328F-4F9150DA99A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4E0F943D-C150-8FCB-360A-AD5F222E592F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EB3968B0-E222-9CC3-C0D1-7100B9D7C068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ED7577CF-8A6D-6382-EC9A-838DD9A2CC7D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84A8A666-975D-E5F6-757B-C40B008B9EA4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380D2BF8-8847-23A6-42F3-8DE11255F66D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648253D3-74BF-41BA-6203-B65D14C3B854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CE107B5A-9C89-1191-272A-2354E3FBEED0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F6F648CE-95B8-AED0-DD72-297CBC8A62E9}"/>
              </a:ext>
            </a:extLst>
          </p:cNvPr>
          <p:cNvSpPr txBox="1"/>
          <p:nvPr/>
        </p:nvSpPr>
        <p:spPr>
          <a:xfrm>
            <a:off x="829209" y="3016250"/>
            <a:ext cx="7080487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Oyuncular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üfleyerek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kontrolü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B1CCA1DE-D183-852F-0E03-1514E9934F55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ANALOG OYUNLAR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2EBEAE57-8070-4021-65E6-FA5FFD05453C}"/>
              </a:ext>
            </a:extLst>
          </p:cNvPr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1506AB10-A2CF-66C7-B5EA-84ACEC840C5C}"/>
              </a:ext>
            </a:extLst>
          </p:cNvPr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asistan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6A3B6D39-1AD3-2D1F-60E7-329BD4E89400}"/>
              </a:ext>
            </a:extLst>
          </p:cNvPr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https://w.m3.com.tr/pit-stop/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659FD954-2520-4453-4748-A14C0071F307}"/>
              </a:ext>
            </a:extLst>
          </p:cNvPr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FBE7ED39-E699-64A1-AF4D-DCCA4A91C37F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CAFE541B-8F5E-34E2-8E10-61512D8443FC}"/>
              </a:ext>
            </a:extLst>
          </p:cNvPr>
          <p:cNvSpPr txBox="1"/>
          <p:nvPr/>
        </p:nvSpPr>
        <p:spPr>
          <a:xfrm>
            <a:off x="1127035" y="1522605"/>
            <a:ext cx="9440648" cy="78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tr-TR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PÜFBOL</a:t>
            </a:r>
            <a:endParaRPr lang="en-US" sz="47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E222A097-A22E-F3C8-87D3-943CF72094E0}"/>
              </a:ext>
            </a:extLst>
          </p:cNvPr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-1000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7E8A09B1-0369-DB0F-087F-EE99568E1987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1457" t="6428" r="30182" b="8613"/>
          <a:stretch>
            <a:fillRect/>
          </a:stretch>
        </p:blipFill>
        <p:spPr>
          <a:xfrm>
            <a:off x="15046835" y="2195976"/>
            <a:ext cx="3299697" cy="5559935"/>
          </a:xfrm>
          <a:prstGeom prst="rect">
            <a:avLst/>
          </a:prstGeom>
        </p:spPr>
      </p:pic>
      <p:pic>
        <p:nvPicPr>
          <p:cNvPr id="32" name="Resim 31">
            <a:extLst>
              <a:ext uri="{FF2B5EF4-FFF2-40B4-BE49-F238E27FC236}">
                <a16:creationId xmlns:a16="http://schemas.microsoft.com/office/drawing/2014/main" id="{354EC883-699D-89F5-1FB8-B23FE569AE8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54"/>
          <a:stretch>
            <a:fillRect/>
          </a:stretch>
        </p:blipFill>
        <p:spPr>
          <a:xfrm>
            <a:off x="8256852" y="2194701"/>
            <a:ext cx="3241165" cy="5573291"/>
          </a:xfrm>
          <a:prstGeom prst="rect">
            <a:avLst/>
          </a:prstGeom>
        </p:spPr>
      </p:pic>
      <p:pic>
        <p:nvPicPr>
          <p:cNvPr id="34" name="Resim 33">
            <a:extLst>
              <a:ext uri="{FF2B5EF4-FFF2-40B4-BE49-F238E27FC236}">
                <a16:creationId xmlns:a16="http://schemas.microsoft.com/office/drawing/2014/main" id="{77EFC23E-88F3-DA70-0384-54C0CC15189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0" r="23005"/>
          <a:stretch>
            <a:fillRect/>
          </a:stretch>
        </p:blipFill>
        <p:spPr>
          <a:xfrm>
            <a:off x="11650415" y="2194701"/>
            <a:ext cx="3241165" cy="5573291"/>
          </a:xfrm>
          <a:prstGeom prst="rect">
            <a:avLst/>
          </a:prstGeom>
        </p:spPr>
      </p:pic>
      <p:pic>
        <p:nvPicPr>
          <p:cNvPr id="38" name="Resim 37">
            <a:extLst>
              <a:ext uri="{FF2B5EF4-FFF2-40B4-BE49-F238E27FC236}">
                <a16:creationId xmlns:a16="http://schemas.microsoft.com/office/drawing/2014/main" id="{0BD3B3FD-056D-B3C5-B3EF-F856CB5EBAB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6" r="53152"/>
          <a:stretch>
            <a:fillRect/>
          </a:stretch>
        </p:blipFill>
        <p:spPr>
          <a:xfrm>
            <a:off x="14992597" y="2194701"/>
            <a:ext cx="3353936" cy="5591652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A7DA4098-0801-CF98-BE89-99AB7BBC088C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76933" t="34444" r="9070" b="21132"/>
          <a:stretch>
            <a:fillRect/>
          </a:stretch>
        </p:blipFill>
        <p:spPr>
          <a:xfrm>
            <a:off x="8244825" y="2194701"/>
            <a:ext cx="3253192" cy="5591652"/>
          </a:xfrm>
          <a:prstGeom prst="rect">
            <a:avLst/>
          </a:prstGeom>
        </p:spPr>
      </p:pic>
      <p:pic>
        <p:nvPicPr>
          <p:cNvPr id="39" name="Resim 38">
            <a:extLst>
              <a:ext uri="{FF2B5EF4-FFF2-40B4-BE49-F238E27FC236}">
                <a16:creationId xmlns:a16="http://schemas.microsoft.com/office/drawing/2014/main" id="{3156867F-D97B-F372-21FC-11C54EAD46E5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23094" t="10669" r="50000" b="7445"/>
          <a:stretch>
            <a:fillRect/>
          </a:stretch>
        </p:blipFill>
        <p:spPr>
          <a:xfrm>
            <a:off x="11657825" y="2194701"/>
            <a:ext cx="3233755" cy="5564220"/>
          </a:xfrm>
          <a:prstGeom prst="rect">
            <a:avLst/>
          </a:prstGeom>
        </p:spPr>
      </p:pic>
      <p:pic>
        <p:nvPicPr>
          <p:cNvPr id="41" name="Resim 40">
            <a:extLst>
              <a:ext uri="{FF2B5EF4-FFF2-40B4-BE49-F238E27FC236}">
                <a16:creationId xmlns:a16="http://schemas.microsoft.com/office/drawing/2014/main" id="{DBC8C96F-AC7D-1D82-BF79-EE1AEA848F03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49969" t="10998" r="22373" b="7025"/>
          <a:stretch>
            <a:fillRect/>
          </a:stretch>
        </p:blipFill>
        <p:spPr>
          <a:xfrm>
            <a:off x="14988740" y="2194701"/>
            <a:ext cx="3353936" cy="5591653"/>
          </a:xfrm>
          <a:prstGeom prst="rect">
            <a:avLst/>
          </a:prstGeom>
        </p:spPr>
      </p:pic>
      <p:pic>
        <p:nvPicPr>
          <p:cNvPr id="42" name="Resim 41">
            <a:extLst>
              <a:ext uri="{FF2B5EF4-FFF2-40B4-BE49-F238E27FC236}">
                <a16:creationId xmlns:a16="http://schemas.microsoft.com/office/drawing/2014/main" id="{6B3FE253-9D93-508E-2E70-99AF3737D562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61" r="63081" b="23418"/>
          <a:stretch>
            <a:fillRect/>
          </a:stretch>
        </p:blipFill>
        <p:spPr>
          <a:xfrm>
            <a:off x="8244825" y="2196290"/>
            <a:ext cx="3253192" cy="5590063"/>
          </a:xfrm>
          <a:prstGeom prst="rect">
            <a:avLst/>
          </a:prstGeom>
        </p:spPr>
      </p:pic>
      <p:pic>
        <p:nvPicPr>
          <p:cNvPr id="44" name="Resim 43">
            <a:extLst>
              <a:ext uri="{FF2B5EF4-FFF2-40B4-BE49-F238E27FC236}">
                <a16:creationId xmlns:a16="http://schemas.microsoft.com/office/drawing/2014/main" id="{B0799C92-CE86-EF63-4194-7BD623BF3D80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09" t="34761" r="25992" b="23418"/>
          <a:stretch>
            <a:fillRect/>
          </a:stretch>
        </p:blipFill>
        <p:spPr>
          <a:xfrm>
            <a:off x="11653270" y="2193150"/>
            <a:ext cx="3233755" cy="5590063"/>
          </a:xfrm>
          <a:prstGeom prst="rect">
            <a:avLst/>
          </a:prstGeom>
        </p:spPr>
      </p:pic>
      <p:pic>
        <p:nvPicPr>
          <p:cNvPr id="43" name="Resim 42">
            <a:extLst>
              <a:ext uri="{FF2B5EF4-FFF2-40B4-BE49-F238E27FC236}">
                <a16:creationId xmlns:a16="http://schemas.microsoft.com/office/drawing/2014/main" id="{D0141AF3-A1DD-D92D-01C4-4DD645274BE4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99" t="34761" b="23418"/>
          <a:stretch>
            <a:fillRect/>
          </a:stretch>
        </p:blipFill>
        <p:spPr>
          <a:xfrm>
            <a:off x="14996151" y="2197179"/>
            <a:ext cx="3330905" cy="5590063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89A33600-B529-78BA-C1A0-4A6CC092DED1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378"/>
          <a:stretch>
            <a:fillRect/>
          </a:stretch>
        </p:blipFill>
        <p:spPr>
          <a:xfrm>
            <a:off x="8244824" y="2176340"/>
            <a:ext cx="3248635" cy="5606873"/>
          </a:xfrm>
          <a:prstGeom prst="rect">
            <a:avLst/>
          </a:prstGeom>
        </p:spPr>
      </p:pic>
      <p:pic>
        <p:nvPicPr>
          <p:cNvPr id="37" name="Resim 36">
            <a:extLst>
              <a:ext uri="{FF2B5EF4-FFF2-40B4-BE49-F238E27FC236}">
                <a16:creationId xmlns:a16="http://schemas.microsoft.com/office/drawing/2014/main" id="{C65F22ED-94F5-0D53-507D-CCAFFABA9A32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84" r="32448"/>
          <a:stretch>
            <a:fillRect/>
          </a:stretch>
        </p:blipFill>
        <p:spPr>
          <a:xfrm>
            <a:off x="11653269" y="2188450"/>
            <a:ext cx="3233755" cy="5606872"/>
          </a:xfrm>
          <a:prstGeom prst="rect">
            <a:avLst/>
          </a:prstGeom>
        </p:spPr>
      </p:pic>
      <p:pic>
        <p:nvPicPr>
          <p:cNvPr id="35" name="Resim 34">
            <a:extLst>
              <a:ext uri="{FF2B5EF4-FFF2-40B4-BE49-F238E27FC236}">
                <a16:creationId xmlns:a16="http://schemas.microsoft.com/office/drawing/2014/main" id="{C054B5F1-6F76-1D1F-18A5-6222449E341A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77"/>
          <a:stretch>
            <a:fillRect/>
          </a:stretch>
        </p:blipFill>
        <p:spPr>
          <a:xfrm>
            <a:off x="14995225" y="2188450"/>
            <a:ext cx="3354937" cy="5613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443160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A1E48-ABA1-7EB0-A096-031069268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6DB0AC0-403E-BF15-1B7C-118B2102777A}"/>
              </a:ext>
            </a:extLst>
          </p:cNvPr>
          <p:cNvGrpSpPr/>
          <p:nvPr/>
        </p:nvGrpSpPr>
        <p:grpSpPr>
          <a:xfrm>
            <a:off x="9928008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1822FF7-F5B6-99CD-60AF-0D2F1D1BB4D2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70EFDB80-574D-FF6A-B1EC-FECC75EAB8E3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8F96AC56-6CDB-C94A-78D2-7408B01235AD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7F470048-795E-5BD5-325B-ADEF4BB189A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E8AC9DC6-5D81-D2E0-4BC0-5805FE5345C3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25ACEB20-55A8-EE46-EDC9-348B7227633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3EAA50D9-1CA7-E692-252C-1C61FF44B81C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D3F81034-9C50-24DC-D95F-0CE3EE749697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28EEAB4B-4571-A9D8-A9ED-9932C1C5F28B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86BC6E8D-214E-23D6-7655-99F6DB594041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>
              <a:extLst>
                <a:ext uri="{FF2B5EF4-FFF2-40B4-BE49-F238E27FC236}">
                  <a16:creationId xmlns:a16="http://schemas.microsoft.com/office/drawing/2014/main" id="{6A1DC36F-151E-A4D2-7CA9-DF0EA90EB9C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067128E7-CD58-A23C-8714-681EFB437B84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FA21C35D-0D81-AF37-BA3E-4225C6403DA0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C77D3571-05CB-4004-9F22-E32B9FEC6EA4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DDA1C042-7F3F-A4C9-1907-EDFD2C53BBE5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31848F71-69BB-7B77-25EF-FCA689A6D6D6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0A21CA55-A0F1-3A85-7B59-FF5256804663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82748080-8F37-A03D-8D30-D06463FE1FAF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F1236E3D-AFE8-FA2A-1BA5-500FA2AF10B0}"/>
              </a:ext>
            </a:extLst>
          </p:cNvPr>
          <p:cNvSpPr txBox="1"/>
          <p:nvPr/>
        </p:nvSpPr>
        <p:spPr>
          <a:xfrm>
            <a:off x="829209" y="3016250"/>
            <a:ext cx="7080487" cy="14098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Oyuncular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üfleyerek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göndermeye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Nefes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denge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anahtarıdır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6548728A-8DB7-2C69-5EFE-A68C599CB79E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ANALOG OYUNLAR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9561E31E-16DF-20E8-5DA0-0DE54F2139F2}"/>
              </a:ext>
            </a:extLst>
          </p:cNvPr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9CF0CBA3-5338-53D1-44EA-EE4A16795E41}"/>
              </a:ext>
            </a:extLst>
          </p:cNvPr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asistan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DF1A90D9-B292-8967-CDFE-AA78F340C1E9}"/>
              </a:ext>
            </a:extLst>
          </p:cNvPr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https://w.m3.com.tr/pit-stop/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793791A9-D9DD-0C1D-0179-3232D8787A0B}"/>
              </a:ext>
            </a:extLst>
          </p:cNvPr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E95F63E3-DD21-D20C-6BDB-E2B4C14A2F5D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53466A13-93A0-C9D9-47B0-202CEE75E84D}"/>
              </a:ext>
            </a:extLst>
          </p:cNvPr>
          <p:cNvSpPr txBox="1"/>
          <p:nvPr/>
        </p:nvSpPr>
        <p:spPr>
          <a:xfrm>
            <a:off x="1127035" y="1522605"/>
            <a:ext cx="9440648" cy="78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tr-TR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RÜZGAR GOLÜ</a:t>
            </a:r>
            <a:endParaRPr lang="en-US" sz="47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D41A69B4-87D9-5530-F3D6-0A1D0AA65ED9}"/>
              </a:ext>
            </a:extLst>
          </p:cNvPr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-1000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F23E1B58-355B-DBF1-D579-0CB37556F69F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1457" t="6428" r="30182" b="8613"/>
          <a:stretch>
            <a:fillRect/>
          </a:stretch>
        </p:blipFill>
        <p:spPr>
          <a:xfrm>
            <a:off x="15046835" y="2195976"/>
            <a:ext cx="3299697" cy="5559935"/>
          </a:xfrm>
          <a:prstGeom prst="rect">
            <a:avLst/>
          </a:prstGeom>
        </p:spPr>
      </p:pic>
      <p:pic>
        <p:nvPicPr>
          <p:cNvPr id="32" name="Resim 31">
            <a:extLst>
              <a:ext uri="{FF2B5EF4-FFF2-40B4-BE49-F238E27FC236}">
                <a16:creationId xmlns:a16="http://schemas.microsoft.com/office/drawing/2014/main" id="{B907C94E-E8B6-4B4E-F321-EABD92611D9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54"/>
          <a:stretch>
            <a:fillRect/>
          </a:stretch>
        </p:blipFill>
        <p:spPr>
          <a:xfrm>
            <a:off x="8256852" y="2194701"/>
            <a:ext cx="3241165" cy="5573291"/>
          </a:xfrm>
          <a:prstGeom prst="rect">
            <a:avLst/>
          </a:prstGeom>
        </p:spPr>
      </p:pic>
      <p:pic>
        <p:nvPicPr>
          <p:cNvPr id="34" name="Resim 33">
            <a:extLst>
              <a:ext uri="{FF2B5EF4-FFF2-40B4-BE49-F238E27FC236}">
                <a16:creationId xmlns:a16="http://schemas.microsoft.com/office/drawing/2014/main" id="{998522C9-DC67-30EE-44F8-5FE1D3D519AA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0" r="23005"/>
          <a:stretch>
            <a:fillRect/>
          </a:stretch>
        </p:blipFill>
        <p:spPr>
          <a:xfrm>
            <a:off x="11650415" y="2194701"/>
            <a:ext cx="3241165" cy="5573291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026ECDD9-529E-BEA4-438F-E95A1E92A8F9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l="76933" t="34444" r="9070" b="21132"/>
          <a:stretch>
            <a:fillRect/>
          </a:stretch>
        </p:blipFill>
        <p:spPr>
          <a:xfrm>
            <a:off x="8244825" y="2194701"/>
            <a:ext cx="3253192" cy="5591652"/>
          </a:xfrm>
          <a:prstGeom prst="rect">
            <a:avLst/>
          </a:prstGeom>
        </p:spPr>
      </p:pic>
      <p:pic>
        <p:nvPicPr>
          <p:cNvPr id="39" name="Resim 38">
            <a:extLst>
              <a:ext uri="{FF2B5EF4-FFF2-40B4-BE49-F238E27FC236}">
                <a16:creationId xmlns:a16="http://schemas.microsoft.com/office/drawing/2014/main" id="{3F276899-3C50-50C6-DB57-1501281824E0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23094" t="10669" r="50000" b="7445"/>
          <a:stretch>
            <a:fillRect/>
          </a:stretch>
        </p:blipFill>
        <p:spPr>
          <a:xfrm>
            <a:off x="11657825" y="2194701"/>
            <a:ext cx="3233755" cy="5564220"/>
          </a:xfrm>
          <a:prstGeom prst="rect">
            <a:avLst/>
          </a:prstGeom>
        </p:spPr>
      </p:pic>
      <p:pic>
        <p:nvPicPr>
          <p:cNvPr id="42" name="Resim 41">
            <a:extLst>
              <a:ext uri="{FF2B5EF4-FFF2-40B4-BE49-F238E27FC236}">
                <a16:creationId xmlns:a16="http://schemas.microsoft.com/office/drawing/2014/main" id="{5D51803E-AB37-6E39-E116-C0D7762AADA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61" r="63081" b="23418"/>
          <a:stretch>
            <a:fillRect/>
          </a:stretch>
        </p:blipFill>
        <p:spPr>
          <a:xfrm>
            <a:off x="8244825" y="2196290"/>
            <a:ext cx="3253192" cy="5590063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C2E6F1D8-8B50-D98C-F50E-04BA62D665FE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378"/>
          <a:stretch>
            <a:fillRect/>
          </a:stretch>
        </p:blipFill>
        <p:spPr>
          <a:xfrm>
            <a:off x="8244824" y="2176340"/>
            <a:ext cx="3248635" cy="5606873"/>
          </a:xfrm>
          <a:prstGeom prst="rect">
            <a:avLst/>
          </a:prstGeom>
        </p:spPr>
      </p:pic>
      <p:pic>
        <p:nvPicPr>
          <p:cNvPr id="30" name="Resim 29">
            <a:extLst>
              <a:ext uri="{FF2B5EF4-FFF2-40B4-BE49-F238E27FC236}">
                <a16:creationId xmlns:a16="http://schemas.microsoft.com/office/drawing/2014/main" id="{D1496938-59D3-6342-45F2-FA83356DC796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r="62990"/>
          <a:stretch>
            <a:fillRect/>
          </a:stretch>
        </p:blipFill>
        <p:spPr>
          <a:xfrm>
            <a:off x="8255711" y="2146954"/>
            <a:ext cx="3242306" cy="56355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" name="Resim 39">
            <a:extLst>
              <a:ext uri="{FF2B5EF4-FFF2-40B4-BE49-F238E27FC236}">
                <a16:creationId xmlns:a16="http://schemas.microsoft.com/office/drawing/2014/main" id="{2969E70A-244B-3F46-C708-7C915EB000B0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l="35961" r="27889"/>
          <a:stretch>
            <a:fillRect/>
          </a:stretch>
        </p:blipFill>
        <p:spPr>
          <a:xfrm>
            <a:off x="11661850" y="2142669"/>
            <a:ext cx="3229730" cy="56441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" name="Resim 44">
            <a:extLst>
              <a:ext uri="{FF2B5EF4-FFF2-40B4-BE49-F238E27FC236}">
                <a16:creationId xmlns:a16="http://schemas.microsoft.com/office/drawing/2014/main" id="{674E5581-5D9D-231D-4952-8AF287D6B937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l="62638" t="-3682" r="-120" b="3682"/>
          <a:stretch>
            <a:fillRect/>
          </a:stretch>
        </p:blipFill>
        <p:spPr>
          <a:xfrm>
            <a:off x="15055413" y="1958036"/>
            <a:ext cx="3423381" cy="58435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74542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9555C-BC30-B0D6-1746-467365946A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558421B2-8F40-E934-E600-471E08727712}"/>
              </a:ext>
            </a:extLst>
          </p:cNvPr>
          <p:cNvGrpSpPr/>
          <p:nvPr/>
        </p:nvGrpSpPr>
        <p:grpSpPr>
          <a:xfrm>
            <a:off x="9928008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98DD215-CDA8-A33E-E88A-1B5F1AA4B19C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7685C5DA-8442-9E22-3149-3D3F9312B72F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88573244-808B-10EB-FE69-61DFACE701E0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2ACA2A91-01CB-15AF-7C64-6E3EA6C970A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1ED5771D-9E6B-5F0F-3A29-D4911EEBDCA2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889DB5B8-4A84-F937-32DA-7B0181AC1FD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FEFDC2B5-B705-A75D-B182-A208BB1688D3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A08E928E-A75C-4D6B-C8E7-B4E2FEAD5251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96E25B35-CCE2-7C87-E76B-E072E3C71D4C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9AA5D7B1-C86C-FB3B-96A8-C02903AC66A0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>
              <a:extLst>
                <a:ext uri="{FF2B5EF4-FFF2-40B4-BE49-F238E27FC236}">
                  <a16:creationId xmlns:a16="http://schemas.microsoft.com/office/drawing/2014/main" id="{54310E27-A93D-3915-B9FA-017F9B4B701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A73B6D9D-33F4-BCD4-046D-F5C6A64B559A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DAB36A2D-4786-3CBC-D4AA-1424F3F942FB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AB86E96D-556A-EBC4-A726-C4D7D47548D8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8C0BB06D-77AE-FF0E-EA6A-2A9439DD5A01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7493E9DD-B344-0E82-493D-000D0A0DA484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B3C5AB0B-D0E5-9A31-B9C2-2D19C64E317D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0C896300-AE3B-DF69-0DD5-9DEA88FE671E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DF3F03F5-62C5-FE85-0388-7A4ECD8EB3BE}"/>
              </a:ext>
            </a:extLst>
          </p:cNvPr>
          <p:cNvSpPr txBox="1"/>
          <p:nvPr/>
        </p:nvSpPr>
        <p:spPr>
          <a:xfrm>
            <a:off x="829209" y="3016250"/>
            <a:ext cx="7080487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bowling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labutlarını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vuruşla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labut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2BEBD135-D15E-DFE8-8667-EFE19E9C37D6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ANALOG OYUNLAR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6CF74CC0-DAD2-7604-0CD2-C7509DEC9699}"/>
              </a:ext>
            </a:extLst>
          </p:cNvPr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B6A475BF-FE7A-D183-A3BC-4AC886CEC87D}"/>
              </a:ext>
            </a:extLst>
          </p:cNvPr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asistan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90A355F0-EC24-8972-D777-C09D0EB376D6}"/>
              </a:ext>
            </a:extLst>
          </p:cNvPr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https://w.m3.com.tr/pit-stop/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0B320B39-9E15-B010-48CF-9F415A1BAFA6}"/>
              </a:ext>
            </a:extLst>
          </p:cNvPr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27EBA2A5-BF7E-9C3F-AAF6-66BB941FAD3F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3F89F769-9030-30F9-69CE-312FF3D28AFE}"/>
              </a:ext>
            </a:extLst>
          </p:cNvPr>
          <p:cNvSpPr txBox="1"/>
          <p:nvPr/>
        </p:nvSpPr>
        <p:spPr>
          <a:xfrm>
            <a:off x="1127035" y="1522605"/>
            <a:ext cx="9440648" cy="78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tr-TR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FUTBOL BOWLİNG</a:t>
            </a:r>
            <a:endParaRPr lang="en-US" sz="47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AE43A729-E7CA-67F9-0897-7B1CD6EAE710}"/>
              </a:ext>
            </a:extLst>
          </p:cNvPr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-1000</a:t>
            </a:r>
          </a:p>
        </p:txBody>
      </p:sp>
      <p:pic>
        <p:nvPicPr>
          <p:cNvPr id="32" name="Resim 31">
            <a:extLst>
              <a:ext uri="{FF2B5EF4-FFF2-40B4-BE49-F238E27FC236}">
                <a16:creationId xmlns:a16="http://schemas.microsoft.com/office/drawing/2014/main" id="{B0E8A189-46C0-2F52-B3B0-E50F5E5C15A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54"/>
          <a:stretch>
            <a:fillRect/>
          </a:stretch>
        </p:blipFill>
        <p:spPr>
          <a:xfrm>
            <a:off x="8256852" y="2194701"/>
            <a:ext cx="3241165" cy="5573291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6A6EFDE2-1E6D-737E-B02F-B4C6B73F5117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76933" t="34444" r="9070" b="21132"/>
          <a:stretch>
            <a:fillRect/>
          </a:stretch>
        </p:blipFill>
        <p:spPr>
          <a:xfrm>
            <a:off x="8244825" y="2194701"/>
            <a:ext cx="3253192" cy="5591652"/>
          </a:xfrm>
          <a:prstGeom prst="rect">
            <a:avLst/>
          </a:prstGeom>
        </p:spPr>
      </p:pic>
      <p:pic>
        <p:nvPicPr>
          <p:cNvPr id="42" name="Resim 41">
            <a:extLst>
              <a:ext uri="{FF2B5EF4-FFF2-40B4-BE49-F238E27FC236}">
                <a16:creationId xmlns:a16="http://schemas.microsoft.com/office/drawing/2014/main" id="{996ACE1F-4F4A-5662-282E-02723F021E3B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61" r="63081" b="23418"/>
          <a:stretch>
            <a:fillRect/>
          </a:stretch>
        </p:blipFill>
        <p:spPr>
          <a:xfrm>
            <a:off x="8244825" y="2196290"/>
            <a:ext cx="3253192" cy="5590063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87E274ED-5AF2-E15B-F5EF-AC993A3895D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378"/>
          <a:stretch>
            <a:fillRect/>
          </a:stretch>
        </p:blipFill>
        <p:spPr>
          <a:xfrm>
            <a:off x="8244824" y="2176340"/>
            <a:ext cx="3248635" cy="5606873"/>
          </a:xfrm>
          <a:prstGeom prst="rect">
            <a:avLst/>
          </a:prstGeom>
        </p:spPr>
      </p:pic>
      <p:pic>
        <p:nvPicPr>
          <p:cNvPr id="30" name="Resim 29">
            <a:extLst>
              <a:ext uri="{FF2B5EF4-FFF2-40B4-BE49-F238E27FC236}">
                <a16:creationId xmlns:a16="http://schemas.microsoft.com/office/drawing/2014/main" id="{EC306C71-413D-6F3D-AC69-8023D6E7037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724"/>
          <a:stretch>
            <a:fillRect/>
          </a:stretch>
        </p:blipFill>
        <p:spPr>
          <a:xfrm>
            <a:off x="8240266" y="2184199"/>
            <a:ext cx="3257752" cy="5583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" name="Resim 39">
            <a:extLst>
              <a:ext uri="{FF2B5EF4-FFF2-40B4-BE49-F238E27FC236}">
                <a16:creationId xmlns:a16="http://schemas.microsoft.com/office/drawing/2014/main" id="{C472766C-AB74-6B23-6819-669D1D992E6D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04" t="-320" r="80" b="320"/>
          <a:stretch>
            <a:fillRect/>
          </a:stretch>
        </p:blipFill>
        <p:spPr>
          <a:xfrm>
            <a:off x="15064047" y="2172424"/>
            <a:ext cx="3233762" cy="5583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" name="Resim 44">
            <a:extLst>
              <a:ext uri="{FF2B5EF4-FFF2-40B4-BE49-F238E27FC236}">
                <a16:creationId xmlns:a16="http://schemas.microsoft.com/office/drawing/2014/main" id="{383F0EDA-DFD4-50A7-33C9-79EA0320E6BE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07" r="30616"/>
          <a:stretch>
            <a:fillRect/>
          </a:stretch>
        </p:blipFill>
        <p:spPr>
          <a:xfrm>
            <a:off x="11645858" y="2191962"/>
            <a:ext cx="3248578" cy="5583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43809386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0C2E5-D890-373E-92F2-9783C89E4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2273C96-0A1F-1AC6-EFC2-81D70A13BD45}"/>
              </a:ext>
            </a:extLst>
          </p:cNvPr>
          <p:cNvGrpSpPr/>
          <p:nvPr/>
        </p:nvGrpSpPr>
        <p:grpSpPr>
          <a:xfrm>
            <a:off x="9928008" y="0"/>
            <a:ext cx="12753033" cy="10287000"/>
            <a:chOff x="0" y="0"/>
            <a:chExt cx="3358824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F64F723-2630-BD2E-FF8C-890F11D97B4B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950CAE46-5CDA-453C-FD23-B3A6BB2D86C0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11DFBEC6-8346-C695-D0DF-4C9DAF451299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162133A9-BE2A-CBA1-983C-E148368844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50AF80E3-17D5-53DA-299A-0FD367C9572A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2A6F6BBE-863D-0AA4-CD17-6AB69DBEAD5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D1E7B22F-0DB0-8F10-9FCD-3615AC806629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1F911F4E-B467-A72C-AF26-0AFB5A1E4C07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85180E6B-0EE6-D81A-310F-7F379E70C7A1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21A45D12-719D-60A3-541E-099671A0FCED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>
              <a:extLst>
                <a:ext uri="{FF2B5EF4-FFF2-40B4-BE49-F238E27FC236}">
                  <a16:creationId xmlns:a16="http://schemas.microsoft.com/office/drawing/2014/main" id="{9D0AD159-603A-F341-ACB1-B52FF16E62C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B0A15491-98F6-322F-D827-273CB2F2A3D2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25DC44B3-5074-1E76-281E-282A0FDC5C6F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F27D1840-F373-BAB7-3B71-6D45AF7BACE6}"/>
              </a:ext>
            </a:extLst>
          </p:cNvPr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E3F6B6E4-2F8E-129A-A282-66DC223B8A9B}"/>
                </a:ext>
              </a:extLst>
            </p:cNvPr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5AEC4500-4C47-AD31-9ADC-F22BBFF798BB}"/>
                </a:ext>
              </a:extLst>
            </p:cNvPr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>
            <a:extLst>
              <a:ext uri="{FF2B5EF4-FFF2-40B4-BE49-F238E27FC236}">
                <a16:creationId xmlns:a16="http://schemas.microsoft.com/office/drawing/2014/main" id="{8F941B93-2905-CD59-9157-A1669D10AE58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A9ED6256-CA7D-0301-48FC-49C0E658189E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92A87374-A3ED-D05C-186A-CE1E5CD5EFE3}"/>
              </a:ext>
            </a:extLst>
          </p:cNvPr>
          <p:cNvSpPr txBox="1"/>
          <p:nvPr/>
        </p:nvSpPr>
        <p:spPr>
          <a:xfrm>
            <a:off x="829209" y="3016250"/>
            <a:ext cx="7080487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nn-NO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 şişme darta toplarla şut at! </a:t>
            </a:r>
          </a:p>
          <a:p>
            <a:pPr algn="just">
              <a:lnSpc>
                <a:spcPts val="2800"/>
              </a:lnSpc>
            </a:pPr>
            <a:endParaRPr lang="nn-NO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nn-NO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Hedefi vur, puanları topla!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625C06F2-F5D8-FFED-2411-9DCD17347890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ANALOG OYUNLAR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1A008C63-9B52-B44F-0457-1719B39E9CD6}"/>
              </a:ext>
            </a:extLst>
          </p:cNvPr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64DDFD3E-3FF2-215E-E1B2-29B48D20AB4F}"/>
              </a:ext>
            </a:extLst>
          </p:cNvPr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asistan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FB48433B-32AE-3118-8FA7-67E442379CAE}"/>
              </a:ext>
            </a:extLst>
          </p:cNvPr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https://w.m3.com.tr/pit-stop/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1C29AE37-C69F-3CFE-8520-41CEE144FC5D}"/>
              </a:ext>
            </a:extLst>
          </p:cNvPr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85BF1358-4E6F-5254-290E-836FD20684BE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E45FDE47-76C3-3C6A-69B4-497FFBA92C4E}"/>
              </a:ext>
            </a:extLst>
          </p:cNvPr>
          <p:cNvSpPr txBox="1"/>
          <p:nvPr/>
        </p:nvSpPr>
        <p:spPr>
          <a:xfrm>
            <a:off x="1127035" y="1522605"/>
            <a:ext cx="9440648" cy="78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tr-TR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FUTBOL DART</a:t>
            </a:r>
            <a:endParaRPr lang="en-US" sz="47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D91F8D29-106D-7061-73C1-5A79A4DE1FA2}"/>
              </a:ext>
            </a:extLst>
          </p:cNvPr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tr-TR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-1000</a:t>
            </a:r>
          </a:p>
        </p:txBody>
      </p:sp>
      <p:pic>
        <p:nvPicPr>
          <p:cNvPr id="32" name="Resim 31">
            <a:extLst>
              <a:ext uri="{FF2B5EF4-FFF2-40B4-BE49-F238E27FC236}">
                <a16:creationId xmlns:a16="http://schemas.microsoft.com/office/drawing/2014/main" id="{4E457D65-0F24-A71A-9756-A7751395487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54"/>
          <a:stretch>
            <a:fillRect/>
          </a:stretch>
        </p:blipFill>
        <p:spPr>
          <a:xfrm>
            <a:off x="8256852" y="2194701"/>
            <a:ext cx="3241165" cy="5573291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8D33E90A-40C4-BA30-0707-C2DBAC68038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76933" t="34444" r="9070" b="21132"/>
          <a:stretch>
            <a:fillRect/>
          </a:stretch>
        </p:blipFill>
        <p:spPr>
          <a:xfrm>
            <a:off x="8244825" y="2194701"/>
            <a:ext cx="3253192" cy="5591652"/>
          </a:xfrm>
          <a:prstGeom prst="rect">
            <a:avLst/>
          </a:prstGeom>
        </p:spPr>
      </p:pic>
      <p:pic>
        <p:nvPicPr>
          <p:cNvPr id="42" name="Resim 41">
            <a:extLst>
              <a:ext uri="{FF2B5EF4-FFF2-40B4-BE49-F238E27FC236}">
                <a16:creationId xmlns:a16="http://schemas.microsoft.com/office/drawing/2014/main" id="{D3BF1C27-CF09-8898-13C9-BEB6C9CFB944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61" r="63081" b="23418"/>
          <a:stretch>
            <a:fillRect/>
          </a:stretch>
        </p:blipFill>
        <p:spPr>
          <a:xfrm>
            <a:off x="8244825" y="2196290"/>
            <a:ext cx="3253192" cy="5590063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D60377A8-3B1C-36FD-B59F-DDB77DF98EC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378"/>
          <a:stretch>
            <a:fillRect/>
          </a:stretch>
        </p:blipFill>
        <p:spPr>
          <a:xfrm>
            <a:off x="8244824" y="2176340"/>
            <a:ext cx="3248635" cy="5606873"/>
          </a:xfrm>
          <a:prstGeom prst="rect">
            <a:avLst/>
          </a:prstGeom>
        </p:spPr>
      </p:pic>
      <p:pic>
        <p:nvPicPr>
          <p:cNvPr id="30" name="Resim 29">
            <a:extLst>
              <a:ext uri="{FF2B5EF4-FFF2-40B4-BE49-F238E27FC236}">
                <a16:creationId xmlns:a16="http://schemas.microsoft.com/office/drawing/2014/main" id="{558F7D40-6481-4809-3B1C-7D8286F9487B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724"/>
          <a:stretch>
            <a:fillRect/>
          </a:stretch>
        </p:blipFill>
        <p:spPr>
          <a:xfrm>
            <a:off x="8240266" y="2184199"/>
            <a:ext cx="3257752" cy="5583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" name="Resim 39">
            <a:extLst>
              <a:ext uri="{FF2B5EF4-FFF2-40B4-BE49-F238E27FC236}">
                <a16:creationId xmlns:a16="http://schemas.microsoft.com/office/drawing/2014/main" id="{9FA8D34C-3939-B527-E69F-14CD7369A44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04" t="-320" r="80" b="320"/>
          <a:stretch>
            <a:fillRect/>
          </a:stretch>
        </p:blipFill>
        <p:spPr>
          <a:xfrm>
            <a:off x="15064047" y="2172424"/>
            <a:ext cx="3233762" cy="5583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" name="Resim 44">
            <a:extLst>
              <a:ext uri="{FF2B5EF4-FFF2-40B4-BE49-F238E27FC236}">
                <a16:creationId xmlns:a16="http://schemas.microsoft.com/office/drawing/2014/main" id="{66692B4F-8CDF-DA03-1366-D7B396A043A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07" r="30616"/>
          <a:stretch>
            <a:fillRect/>
          </a:stretch>
        </p:blipFill>
        <p:spPr>
          <a:xfrm>
            <a:off x="11645858" y="2191962"/>
            <a:ext cx="3248578" cy="5583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60591976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13852" r="6431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l="4836" r="483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999" b="999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l="7769" r="1869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l="11716" r="1171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2079" b="471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4943" b="689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0745" y="5593279"/>
            <a:ext cx="2008823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Balon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Futbolu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874292" y="6212044"/>
            <a:ext cx="218872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Labirent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Kalesi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189086" y="6212044"/>
            <a:ext cx="249871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Fil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Arkadaşları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638529" y="8390462"/>
            <a:ext cx="123967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Merdane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812182" y="8390461"/>
            <a:ext cx="310321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Mickey Mouse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341322" y="5593279"/>
            <a:ext cx="211687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Korsan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Gemisi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766898" y="9032142"/>
            <a:ext cx="2415702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Hayvanlar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Alemi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425068" y="9032142"/>
            <a:ext cx="2034132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Oyun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Bahçesi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5088" r="5088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8412" b="841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4683" r="468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430" b="8430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329" b="832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5445" b="1107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l="5001" r="500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537" b="853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0745" y="5593279"/>
            <a:ext cx="222822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Zıplayan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Toplar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874292" y="6212044"/>
            <a:ext cx="21086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Nuhun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Gemisi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331365" y="6210313"/>
            <a:ext cx="2115741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Yumruk Duvarı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55399" y="8390461"/>
            <a:ext cx="212178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Eğlenceli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Şato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5981992" y="8390461"/>
            <a:ext cx="286211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Voleybol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Basketbol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003780" y="5593279"/>
            <a:ext cx="268390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Kovboy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Oyun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874292" y="9032142"/>
            <a:ext cx="2232108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Olimpik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Parkur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566276" y="9032142"/>
            <a:ext cx="1740524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Sunger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Bob</a:t>
            </a:r>
          </a:p>
        </p:txBody>
      </p:sp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8067" b="8067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l="4813" r="481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8385" b="8385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319" b="8319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1083" b="108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3740" b="129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2915" b="1394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798" b="1559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369686" y="5593279"/>
            <a:ext cx="177736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Sumo Güreşi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95150" y="6212044"/>
            <a:ext cx="281367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Tırmanma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Piramidi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054366" y="6210312"/>
            <a:ext cx="281367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Şekerci Oyun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155253" y="8390461"/>
            <a:ext cx="239444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Şatolu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631895" y="8390461"/>
            <a:ext cx="161616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Trambolin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130106" y="5593279"/>
            <a:ext cx="25566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Tırmanma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Duvarı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1045207" y="9032142"/>
            <a:ext cx="1908793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Canlı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Langırt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559132" y="9032142"/>
            <a:ext cx="1747668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Şut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Becerisi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6316" b="10016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745" b="174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4835" b="12196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254" b="8254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l="50" r="5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3689" b="1291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b="1665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l="4703" r="470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638648" y="5571834"/>
            <a:ext cx="1323752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Dev Dart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179092" y="6212044"/>
            <a:ext cx="163904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Korsan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Evi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166523" y="6210313"/>
            <a:ext cx="244542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Jurassic Kaydırak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097390" y="8390461"/>
            <a:ext cx="245230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Dekatlon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45752" y="8390461"/>
            <a:ext cx="170231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Futbol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Dart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986879" y="5593279"/>
            <a:ext cx="77914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Gülle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937991" y="9032142"/>
            <a:ext cx="2016009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Tırtıl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106932" y="9032142"/>
            <a:ext cx="265706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Alaaddin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13094" b="1309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b="1637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8380" b="8380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294" b="8294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299" b="829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9878" b="6474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378" b="837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386" b="838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3007" y="5571834"/>
            <a:ext cx="197072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Super Jumper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926561" y="6222105"/>
            <a:ext cx="203576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Dino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366457" y="6210313"/>
            <a:ext cx="2294692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Korsan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352779" y="8390461"/>
            <a:ext cx="198346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Saray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354002" y="8390462"/>
            <a:ext cx="210419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Engelli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Parkur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5833937" y="5593279"/>
            <a:ext cx="3124057" cy="727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Şişme Ayak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Bilardosu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192495" y="9022617"/>
            <a:ext cx="369836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At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Yarışı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Mini Bowling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482931" y="9022617"/>
            <a:ext cx="182205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Aslan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8094" b="809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9144" r="9144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6436" b="10137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431" b="843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6481" b="1016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433" b="843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299" b="829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41396" y="5571833"/>
            <a:ext cx="217820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Kulübe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935848" y="6222106"/>
            <a:ext cx="212157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Ahtapor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Çadır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520318" y="6212044"/>
            <a:ext cx="1862682" cy="3527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Çocuk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Adası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204368" y="8390461"/>
            <a:ext cx="221523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Ayak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Bilardosu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89746" y="8390461"/>
            <a:ext cx="165831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Jump Shot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623083" y="5593279"/>
            <a:ext cx="147863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Zıpla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Yarış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772494" y="9022617"/>
            <a:ext cx="241010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Alaaddin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971028" y="9022617"/>
            <a:ext cx="95477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Arena</a:t>
            </a:r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8275" b="8275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8380" b="838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8441" b="8441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3201" b="13201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420" b="842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8462" b="846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308" b="830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373" b="837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12881" y="5571834"/>
            <a:ext cx="2090976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Saray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1090033" y="6222106"/>
            <a:ext cx="164984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Havuzu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940072" y="6222106"/>
            <a:ext cx="89832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Rodeo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12881" y="8390462"/>
            <a:ext cx="193869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Denge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Oyunu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14156" y="8390462"/>
            <a:ext cx="173390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Bungee Run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337333" y="5593279"/>
            <a:ext cx="209097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Tavşan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966566" y="9022617"/>
            <a:ext cx="198743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Penaltı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Kalesi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687981" y="9022617"/>
            <a:ext cx="146641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Gladyatör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5044" b="1118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5200" b="1131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7888" t="8421" r="15556" b="2812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l="23962" t="29632" r="15980" b="20146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465" b="846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898" b="89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170" b="817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198" b="819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KARNAVAL OYUNLARI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015653" y="5571834"/>
            <a:ext cx="253404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Karnaval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Çadırları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903998" y="6222105"/>
            <a:ext cx="21262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Boks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Makinesi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141342" y="6222105"/>
            <a:ext cx="258722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Elektronik Basket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54436" y="8390461"/>
            <a:ext cx="113176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Langırt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35454" y="8390461"/>
            <a:ext cx="17126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Masa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Tenisi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582424" y="5593279"/>
            <a:ext cx="1665640" cy="3534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Air Hockey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853040" y="9022617"/>
            <a:ext cx="2072878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Kasa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Yürüyüşü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906080" y="9022617"/>
            <a:ext cx="114671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Titanik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10254" t="6503" r="9938" b="26696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l="646" t="12064" r="3416" b="800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11627" t="22424" r="2148" b="6019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l="3482" t="12314" r="26418" b="10621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l="8992" t="22064" r="12555" b="51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l="3950" r="395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308" b="830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l="5439" t="9041" r="9914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KARNAVAL OYUNLARI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5150" y="5571834"/>
            <a:ext cx="199205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Sulu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Pantolon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807201" y="6222105"/>
            <a:ext cx="229919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Dengede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Şapka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687005" y="6222105"/>
            <a:ext cx="155383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Koca Ayak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437848" y="8390461"/>
            <a:ext cx="182935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Halka Atma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609868" y="8390462"/>
            <a:ext cx="1578114" cy="3454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Dev Jenga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03486" y="5593279"/>
            <a:ext cx="1684496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Yürüyen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Yol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365366" y="9022617"/>
            <a:ext cx="120763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Atışı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906080" y="9022617"/>
            <a:ext cx="103596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Twister</a:t>
            </a:r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17152" b="9037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5567" b="3570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11164" b="15222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8713" b="7928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l="3907" t="21740" r="24226" b="780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10372" b="15784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1183" b="1522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6686" b="996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322358" y="5571833"/>
            <a:ext cx="202104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Pamuk Şeker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735465" y="6222105"/>
            <a:ext cx="251850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Osmanlı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Macunu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636046" y="6212044"/>
            <a:ext cx="150637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Dondurma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678534" y="8390462"/>
            <a:ext cx="11596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Şerbetçi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41466" y="8390461"/>
            <a:ext cx="170659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Kağıt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Helva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696307" y="5593279"/>
            <a:ext cx="129885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Pop Corn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009726" y="9022617"/>
            <a:ext cx="1810464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Türk Kahvesi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370954" y="9022617"/>
            <a:ext cx="208824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Bardakta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Mısır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b="26189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743" b="2466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20823" b="6038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1848" b="14553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6463" b="1994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9160" b="172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7925" b="848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650019" y="5571834"/>
            <a:ext cx="1216700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Süt Mısır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456090" y="6222106"/>
            <a:ext cx="1040709" cy="3426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Pilavcı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954777" y="6212044"/>
            <a:ext cx="1033342" cy="3527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Sosisli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650019" y="8390462"/>
            <a:ext cx="1194078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Lokmacı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205174" y="8390461"/>
            <a:ext cx="232922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Çikolata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Şelalesi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683091" y="5571834"/>
            <a:ext cx="1336373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Limonata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1531278" y="9022617"/>
            <a:ext cx="81312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Salep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5045145" y="9022617"/>
            <a:ext cx="81312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Boza</a:t>
            </a:r>
          </a:p>
        </p:txBody>
      </p:sp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1076" t="30861" r="19368" b="10417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3338" b="1333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13433" b="1343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3082" b="13082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13337" b="1333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9439" b="1697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9160" b="172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3083" b="1308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086198" y="5571833"/>
            <a:ext cx="246350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Çubukta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Patates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1304048" y="6212044"/>
            <a:ext cx="122181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Gözleme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940072" y="6212043"/>
            <a:ext cx="98572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Kebap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641158" y="8390462"/>
            <a:ext cx="116371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Kokoreç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52765" y="8390461"/>
            <a:ext cx="19292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Köfte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Ekmek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424547" y="5571833"/>
            <a:ext cx="1957453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Midye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Dolma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52516" y="9022617"/>
            <a:ext cx="1924884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Sucuk Ekmek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220518" y="9022617"/>
            <a:ext cx="2467282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Islak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Hamburger</a:t>
            </a:r>
          </a:p>
        </p:txBody>
      </p:sp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13094" b="1309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22563" b="2256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3201" b="13201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9160" b="172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12531" b="1388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1286" b="1488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3326" b="1332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38542" y="5571834"/>
            <a:ext cx="1039654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Kumpir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900784" y="6212043"/>
            <a:ext cx="212941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Arnavut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Ciğeri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702721" y="6212043"/>
            <a:ext cx="135007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Çiğ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Köfte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378496" y="8390462"/>
            <a:ext cx="1812503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Balık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Ekmek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918180" y="8390462"/>
            <a:ext cx="83379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Çorba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939492" y="5571834"/>
            <a:ext cx="81248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Aşure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450079" y="9022617"/>
            <a:ext cx="96440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Waffle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869289" y="9022617"/>
            <a:ext cx="103651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Simitçi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11079" y="3113797"/>
            <a:ext cx="9034674" cy="4614174"/>
            <a:chOff x="0" y="0"/>
            <a:chExt cx="2379503" cy="12152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5" name="Group 15"/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19" name="Group 19"/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t="-53710" b="-1973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1657093" y="4640210"/>
            <a:ext cx="2141430" cy="1413257"/>
            <a:chOff x="0" y="0"/>
            <a:chExt cx="2855240" cy="1884343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10"/>
            <a:srcRect t="15476" b="35026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25" name="Group 25"/>
          <p:cNvGrpSpPr/>
          <p:nvPr/>
        </p:nvGrpSpPr>
        <p:grpSpPr>
          <a:xfrm>
            <a:off x="10251089" y="5167215"/>
            <a:ext cx="1991553" cy="1382201"/>
            <a:chOff x="0" y="0"/>
            <a:chExt cx="2655404" cy="1842935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11"/>
            <a:srcRect l="1935" r="2596" b="2913"/>
            <a:stretch>
              <a:fillRect/>
            </a:stretch>
          </p:blipFill>
          <p:spPr>
            <a:xfrm>
              <a:off x="0" y="0"/>
              <a:ext cx="2655404" cy="1842935"/>
            </a:xfrm>
            <a:prstGeom prst="rect">
              <a:avLst/>
            </a:prstGeom>
          </p:spPr>
        </p:pic>
      </p:grpSp>
      <p:grpSp>
        <p:nvGrpSpPr>
          <p:cNvPr id="27" name="Group 27"/>
          <p:cNvGrpSpPr/>
          <p:nvPr/>
        </p:nvGrpSpPr>
        <p:grpSpPr>
          <a:xfrm>
            <a:off x="12675483" y="5167215"/>
            <a:ext cx="2052521" cy="1382201"/>
            <a:chOff x="0" y="0"/>
            <a:chExt cx="2736695" cy="1842935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12"/>
            <a:srcRect t="31285" r="2992" b="31967"/>
            <a:stretch>
              <a:fillRect/>
            </a:stretch>
          </p:blipFill>
          <p:spPr>
            <a:xfrm>
              <a:off x="0" y="0"/>
              <a:ext cx="2736695" cy="1842935"/>
            </a:xfrm>
            <a:prstGeom prst="rect">
              <a:avLst/>
            </a:prstGeom>
          </p:spPr>
        </p:pic>
      </p:grpSp>
      <p:grpSp>
        <p:nvGrpSpPr>
          <p:cNvPr id="29" name="Group 29"/>
          <p:cNvGrpSpPr/>
          <p:nvPr/>
        </p:nvGrpSpPr>
        <p:grpSpPr>
          <a:xfrm>
            <a:off x="4258078" y="4642617"/>
            <a:ext cx="2141430" cy="1413257"/>
            <a:chOff x="0" y="0"/>
            <a:chExt cx="2855240" cy="1884343"/>
          </a:xfrm>
        </p:grpSpPr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13"/>
            <a:srcRect l="20475" r="20475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33" name="Group 33"/>
          <p:cNvGrpSpPr/>
          <p:nvPr/>
        </p:nvGrpSpPr>
        <p:grpSpPr>
          <a:xfrm>
            <a:off x="6862092" y="4640210"/>
            <a:ext cx="2135368" cy="1413257"/>
            <a:chOff x="0" y="0"/>
            <a:chExt cx="2847158" cy="1884343"/>
          </a:xfrm>
        </p:grpSpPr>
        <p:pic>
          <p:nvPicPr>
            <p:cNvPr id="34" name="Picture 34"/>
            <p:cNvPicPr>
              <a:picLocks noChangeAspect="1"/>
            </p:cNvPicPr>
            <p:nvPr/>
          </p:nvPicPr>
          <p:blipFill>
            <a:blip r:embed="rId14"/>
            <a:srcRect l="35117" t="28683" b="6958"/>
            <a:stretch>
              <a:fillRect/>
            </a:stretch>
          </p:blipFill>
          <p:spPr>
            <a:xfrm>
              <a:off x="0" y="0"/>
              <a:ext cx="2847158" cy="1884343"/>
            </a:xfrm>
            <a:prstGeom prst="rect">
              <a:avLst/>
            </a:prstGeom>
          </p:spPr>
        </p:pic>
      </p:grpSp>
      <p:grpSp>
        <p:nvGrpSpPr>
          <p:cNvPr id="37" name="Group 37"/>
          <p:cNvGrpSpPr/>
          <p:nvPr/>
        </p:nvGrpSpPr>
        <p:grpSpPr>
          <a:xfrm>
            <a:off x="3918875" y="4642617"/>
            <a:ext cx="2480632" cy="1410851"/>
            <a:chOff x="0" y="0"/>
            <a:chExt cx="3307510" cy="1881134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15"/>
            <a:srcRect t="9308" r="64326" b="54643"/>
            <a:stretch>
              <a:fillRect/>
            </a:stretch>
          </p:blipFill>
          <p:spPr>
            <a:xfrm>
              <a:off x="0" y="0"/>
              <a:ext cx="3307510" cy="1881134"/>
            </a:xfrm>
            <a:prstGeom prst="rect">
              <a:avLst/>
            </a:prstGeom>
          </p:spPr>
        </p:pic>
      </p:grpSp>
      <p:grpSp>
        <p:nvGrpSpPr>
          <p:cNvPr id="39" name="Group 39"/>
          <p:cNvGrpSpPr/>
          <p:nvPr/>
        </p:nvGrpSpPr>
        <p:grpSpPr>
          <a:xfrm>
            <a:off x="10251089" y="5167215"/>
            <a:ext cx="1988422" cy="1370744"/>
            <a:chOff x="0" y="0"/>
            <a:chExt cx="2651230" cy="1827659"/>
          </a:xfrm>
        </p:grpSpPr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16"/>
            <a:srcRect t="408" b="408"/>
            <a:stretch>
              <a:fillRect/>
            </a:stretch>
          </p:blipFill>
          <p:spPr>
            <a:xfrm>
              <a:off x="0" y="0"/>
              <a:ext cx="2651230" cy="1827659"/>
            </a:xfrm>
            <a:prstGeom prst="rect">
              <a:avLst/>
            </a:prstGeom>
          </p:spPr>
        </p:pic>
      </p:grpSp>
      <p:grpSp>
        <p:nvGrpSpPr>
          <p:cNvPr id="41" name="Group 41"/>
          <p:cNvGrpSpPr/>
          <p:nvPr/>
        </p:nvGrpSpPr>
        <p:grpSpPr>
          <a:xfrm>
            <a:off x="12675483" y="5167215"/>
            <a:ext cx="2043739" cy="1370744"/>
            <a:chOff x="0" y="0"/>
            <a:chExt cx="2724985" cy="1827659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17"/>
            <a:srcRect t="3798" b="54282"/>
            <a:stretch>
              <a:fillRect/>
            </a:stretch>
          </p:blipFill>
          <p:spPr>
            <a:xfrm>
              <a:off x="0" y="0"/>
              <a:ext cx="2724985" cy="1827659"/>
            </a:xfrm>
            <a:prstGeom prst="rect">
              <a:avLst/>
            </a:prstGeom>
          </p:spPr>
        </p:pic>
      </p:grpSp>
      <p:grpSp>
        <p:nvGrpSpPr>
          <p:cNvPr id="43" name="Group 43"/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18"/>
            <a:srcRect l="13656" t="5131" r="21006" b="6006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45" name="Group 45"/>
          <p:cNvGrpSpPr/>
          <p:nvPr/>
        </p:nvGrpSpPr>
        <p:grpSpPr>
          <a:xfrm>
            <a:off x="6827993" y="4642617"/>
            <a:ext cx="2169468" cy="1413257"/>
            <a:chOff x="0" y="0"/>
            <a:chExt cx="2892624" cy="1884343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19"/>
            <a:srcRect l="303" t="538" r="59155" b="52519"/>
            <a:stretch>
              <a:fillRect/>
            </a:stretch>
          </p:blipFill>
          <p:spPr>
            <a:xfrm>
              <a:off x="0" y="0"/>
              <a:ext cx="2892624" cy="1884343"/>
            </a:xfrm>
            <a:prstGeom prst="rect">
              <a:avLst/>
            </a:prstGeom>
          </p:spPr>
        </p:pic>
      </p:grpSp>
      <p:grpSp>
        <p:nvGrpSpPr>
          <p:cNvPr id="49" name="Group 49"/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13"/>
            <a:srcRect l="19583" r="19583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51" name="Group 51"/>
          <p:cNvGrpSpPr/>
          <p:nvPr/>
        </p:nvGrpSpPr>
        <p:grpSpPr>
          <a:xfrm>
            <a:off x="6827993" y="4640210"/>
            <a:ext cx="2169468" cy="1415664"/>
            <a:chOff x="0" y="0"/>
            <a:chExt cx="2892624" cy="1887552"/>
          </a:xfrm>
        </p:grpSpPr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20"/>
            <a:srcRect l="1813" t="41686" b="10260"/>
            <a:stretch>
              <a:fillRect/>
            </a:stretch>
          </p:blipFill>
          <p:spPr>
            <a:xfrm>
              <a:off x="0" y="0"/>
              <a:ext cx="2892624" cy="1887552"/>
            </a:xfrm>
            <a:prstGeom prst="rect">
              <a:avLst/>
            </a:prstGeom>
          </p:spPr>
        </p:pic>
      </p:grpSp>
      <p:grpSp>
        <p:nvGrpSpPr>
          <p:cNvPr id="53" name="Group 53"/>
          <p:cNvGrpSpPr/>
          <p:nvPr/>
        </p:nvGrpSpPr>
        <p:grpSpPr>
          <a:xfrm>
            <a:off x="10200333" y="5167215"/>
            <a:ext cx="2061442" cy="1370744"/>
            <a:chOff x="0" y="0"/>
            <a:chExt cx="2748589" cy="1827659"/>
          </a:xfrm>
        </p:grpSpPr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21"/>
            <a:srcRect l="2099" t="6007" r="12425" b="10529"/>
            <a:stretch>
              <a:fillRect/>
            </a:stretch>
          </p:blipFill>
          <p:spPr>
            <a:xfrm>
              <a:off x="0" y="0"/>
              <a:ext cx="2748589" cy="1827659"/>
            </a:xfrm>
            <a:prstGeom prst="rect">
              <a:avLst/>
            </a:prstGeom>
          </p:spPr>
        </p:pic>
      </p:grpSp>
      <p:grpSp>
        <p:nvGrpSpPr>
          <p:cNvPr id="55" name="Group 55"/>
          <p:cNvGrpSpPr/>
          <p:nvPr/>
        </p:nvGrpSpPr>
        <p:grpSpPr>
          <a:xfrm>
            <a:off x="12674398" y="5143500"/>
            <a:ext cx="2044824" cy="1389918"/>
            <a:chOff x="0" y="0"/>
            <a:chExt cx="2726432" cy="1853224"/>
          </a:xfrm>
        </p:grpSpPr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22"/>
            <a:srcRect l="7057" t="7055" r="9493" b="9848"/>
            <a:stretch>
              <a:fillRect/>
            </a:stretch>
          </p:blipFill>
          <p:spPr>
            <a:xfrm>
              <a:off x="0" y="0"/>
              <a:ext cx="2726432" cy="1853224"/>
            </a:xfrm>
            <a:prstGeom prst="rect">
              <a:avLst/>
            </a:prstGeom>
          </p:spPr>
        </p:pic>
      </p:grpSp>
      <p:grpSp>
        <p:nvGrpSpPr>
          <p:cNvPr id="57" name="Group 57"/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58" name="Picture 58"/>
            <p:cNvPicPr>
              <a:picLocks noChangeAspect="1"/>
            </p:cNvPicPr>
            <p:nvPr/>
          </p:nvPicPr>
          <p:blipFill>
            <a:blip r:embed="rId23"/>
            <a:srcRect l="2363" t="6495" r="10983" b="48819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59" name="Group 59"/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24"/>
            <a:srcRect l="9442" t="3240" b="19409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63" name="Group 63"/>
          <p:cNvGrpSpPr/>
          <p:nvPr/>
        </p:nvGrpSpPr>
        <p:grpSpPr>
          <a:xfrm>
            <a:off x="4168600" y="4614609"/>
            <a:ext cx="2319633" cy="1521999"/>
            <a:chOff x="0" y="0"/>
            <a:chExt cx="2936738" cy="1887552"/>
          </a:xfrm>
        </p:grpSpPr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25"/>
            <a:srcRect l="9453" t="13231" r="10577" b="11737"/>
            <a:stretch>
              <a:fillRect/>
            </a:stretch>
          </p:blipFill>
          <p:spPr>
            <a:xfrm>
              <a:off x="0" y="0"/>
              <a:ext cx="2936738" cy="1887552"/>
            </a:xfrm>
            <a:prstGeom prst="rect">
              <a:avLst/>
            </a:prstGeom>
          </p:spPr>
        </p:pic>
      </p:grpSp>
      <p:grpSp>
        <p:nvGrpSpPr>
          <p:cNvPr id="69" name="Group 69"/>
          <p:cNvGrpSpPr/>
          <p:nvPr/>
        </p:nvGrpSpPr>
        <p:grpSpPr>
          <a:xfrm>
            <a:off x="12592190" y="5066012"/>
            <a:ext cx="2208427" cy="1579540"/>
            <a:chOff x="-109611" y="-103317"/>
            <a:chExt cx="2944570" cy="2106052"/>
          </a:xfrm>
        </p:grpSpPr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26"/>
            <a:srcRect l="9028" r="9028"/>
            <a:stretch>
              <a:fillRect/>
            </a:stretch>
          </p:blipFill>
          <p:spPr>
            <a:xfrm>
              <a:off x="-109611" y="-103317"/>
              <a:ext cx="2944570" cy="2106052"/>
            </a:xfrm>
            <a:prstGeom prst="rect">
              <a:avLst/>
            </a:prstGeom>
          </p:spPr>
        </p:pic>
      </p:grpSp>
      <p:grpSp>
        <p:nvGrpSpPr>
          <p:cNvPr id="71" name="Group 71"/>
          <p:cNvGrpSpPr/>
          <p:nvPr/>
        </p:nvGrpSpPr>
        <p:grpSpPr>
          <a:xfrm>
            <a:off x="15044300" y="5100934"/>
            <a:ext cx="2161941" cy="1544618"/>
            <a:chOff x="-146725" y="-110005"/>
            <a:chExt cx="2882588" cy="2059491"/>
          </a:xfrm>
        </p:grpSpPr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27"/>
            <a:srcRect l="8399" t="23135" r="11247" b="3489"/>
            <a:stretch>
              <a:fillRect/>
            </a:stretch>
          </p:blipFill>
          <p:spPr>
            <a:xfrm>
              <a:off x="-146725" y="-110005"/>
              <a:ext cx="2882588" cy="2059491"/>
            </a:xfrm>
            <a:prstGeom prst="rect">
              <a:avLst/>
            </a:prstGeom>
          </p:spPr>
        </p:pic>
      </p:grpSp>
      <p:sp>
        <p:nvSpPr>
          <p:cNvPr id="73" name="TextBox 73"/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NELER YAPIYORUZ?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GÖSTERİ SANATLARI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10007028" y="4125860"/>
            <a:ext cx="7389431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GÖSTERİ SANATLARI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1278012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Ritmbox Rio Carnaval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9678406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Mobil Orkestra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3918875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Varillaz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12239511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Pandomim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479980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Trio, Quartet, Dj &amp; Perküsyon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4800617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M3 Dans Topluluğu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grpSp>
        <p:nvGrpSpPr>
          <p:cNvPr id="83" name="Group 40">
            <a:extLst>
              <a:ext uri="{FF2B5EF4-FFF2-40B4-BE49-F238E27FC236}">
                <a16:creationId xmlns:a16="http://schemas.microsoft.com/office/drawing/2014/main" id="{97892FDE-0B7A-BE3F-1A2C-B762919B8AAB}"/>
              </a:ext>
            </a:extLst>
          </p:cNvPr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84" name="Freeform 41">
              <a:extLst>
                <a:ext uri="{FF2B5EF4-FFF2-40B4-BE49-F238E27FC236}">
                  <a16:creationId xmlns:a16="http://schemas.microsoft.com/office/drawing/2014/main" id="{B472B586-130D-8297-063E-7F3C5C4C6A0C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61" name="Group 61"/>
          <p:cNvGrpSpPr/>
          <p:nvPr/>
        </p:nvGrpSpPr>
        <p:grpSpPr>
          <a:xfrm>
            <a:off x="1660796" y="4619670"/>
            <a:ext cx="2269330" cy="1516939"/>
            <a:chOff x="0" y="0"/>
            <a:chExt cx="2894710" cy="1877926"/>
          </a:xfrm>
        </p:grpSpPr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28"/>
            <a:srcRect t="6652" b="6652"/>
            <a:stretch>
              <a:fillRect/>
            </a:stretch>
          </p:blipFill>
          <p:spPr>
            <a:xfrm>
              <a:off x="0" y="0"/>
              <a:ext cx="2894710" cy="1877926"/>
            </a:xfrm>
            <a:prstGeom prst="rect">
              <a:avLst/>
            </a:prstGeom>
          </p:spPr>
        </p:pic>
      </p:grpSp>
      <p:grpSp>
        <p:nvGrpSpPr>
          <p:cNvPr id="85" name="Group 40">
            <a:extLst>
              <a:ext uri="{FF2B5EF4-FFF2-40B4-BE49-F238E27FC236}">
                <a16:creationId xmlns:a16="http://schemas.microsoft.com/office/drawing/2014/main" id="{31396C03-B53D-1D18-0F12-1A79F4B5BECD}"/>
              </a:ext>
            </a:extLst>
          </p:cNvPr>
          <p:cNvGrpSpPr/>
          <p:nvPr/>
        </p:nvGrpSpPr>
        <p:grpSpPr>
          <a:xfrm>
            <a:off x="6768118" y="4557068"/>
            <a:ext cx="2334583" cy="1579540"/>
            <a:chOff x="0" y="0"/>
            <a:chExt cx="812800" cy="549927"/>
          </a:xfrm>
        </p:grpSpPr>
        <p:sp>
          <p:nvSpPr>
            <p:cNvPr id="86" name="Freeform 41">
              <a:extLst>
                <a:ext uri="{FF2B5EF4-FFF2-40B4-BE49-F238E27FC236}">
                  <a16:creationId xmlns:a16="http://schemas.microsoft.com/office/drawing/2014/main" id="{CFE711C8-E154-F010-9491-192A03F5A83B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65" name="Group 65"/>
          <p:cNvGrpSpPr/>
          <p:nvPr/>
        </p:nvGrpSpPr>
        <p:grpSpPr>
          <a:xfrm>
            <a:off x="6806908" y="4619668"/>
            <a:ext cx="2295793" cy="1516939"/>
            <a:chOff x="0" y="-1"/>
            <a:chExt cx="2905324" cy="1990160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29"/>
            <a:srcRect t="1601" b="1601"/>
            <a:stretch>
              <a:fillRect/>
            </a:stretch>
          </p:blipFill>
          <p:spPr>
            <a:xfrm>
              <a:off x="0" y="-1"/>
              <a:ext cx="2905324" cy="1990160"/>
            </a:xfrm>
            <a:prstGeom prst="rect">
              <a:avLst/>
            </a:prstGeom>
          </p:spPr>
        </p:pic>
      </p:grpSp>
      <p:grpSp>
        <p:nvGrpSpPr>
          <p:cNvPr id="87" name="Group 40">
            <a:extLst>
              <a:ext uri="{FF2B5EF4-FFF2-40B4-BE49-F238E27FC236}">
                <a16:creationId xmlns:a16="http://schemas.microsoft.com/office/drawing/2014/main" id="{148AC905-90A5-9C50-0553-B6260FE8191C}"/>
              </a:ext>
            </a:extLst>
          </p:cNvPr>
          <p:cNvGrpSpPr/>
          <p:nvPr/>
        </p:nvGrpSpPr>
        <p:grpSpPr>
          <a:xfrm>
            <a:off x="9980991" y="5100934"/>
            <a:ext cx="2334583" cy="1579540"/>
            <a:chOff x="0" y="0"/>
            <a:chExt cx="812800" cy="549927"/>
          </a:xfrm>
        </p:grpSpPr>
        <p:sp>
          <p:nvSpPr>
            <p:cNvPr id="88" name="Freeform 41">
              <a:extLst>
                <a:ext uri="{FF2B5EF4-FFF2-40B4-BE49-F238E27FC236}">
                  <a16:creationId xmlns:a16="http://schemas.microsoft.com/office/drawing/2014/main" id="{3831421D-11F6-D54A-5272-6E4FC1B59A4A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67" name="Group 67"/>
          <p:cNvGrpSpPr/>
          <p:nvPr/>
        </p:nvGrpSpPr>
        <p:grpSpPr>
          <a:xfrm>
            <a:off x="9884543" y="5100934"/>
            <a:ext cx="2667684" cy="1702388"/>
            <a:chOff x="0" y="0"/>
            <a:chExt cx="2866963" cy="1842935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30"/>
            <a:srcRect t="2983" b="2983"/>
            <a:stretch>
              <a:fillRect/>
            </a:stretch>
          </p:blipFill>
          <p:spPr>
            <a:xfrm>
              <a:off x="0" y="0"/>
              <a:ext cx="2866963" cy="184293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4744" r="3655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r="5637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rcRect l="26619" r="297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51334" y="2840038"/>
            <a:ext cx="7250264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Ritmbox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Rio Carnaval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Brezilya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kökenli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Samba/Batucada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duymadan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mobil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Ritmbox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repinique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surdo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agogo,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tamborim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otantik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enstrümanlarla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karnaval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Ritmbox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Perküsyon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Topluluğu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Latin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Doğu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ezgilerinden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sadece vurmalı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çalgılarla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yorumlayan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2,5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mekana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10-180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https://www.m3.com.tr/etkinlik/ritmbox-rio-carnaval/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RITMBOX RIO CARNAVAL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5-1000</a:t>
            </a:r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002" t="12064" r="45868" b="515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0996" t="9493" r="56933" b="133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rcRect l="30480" t="5775" r="37183" b="164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51334" y="3188751"/>
            <a:ext cx="71496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küçük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(3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saksafon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klarnet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üflemeli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(55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serbestçe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Mobil,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halay-kasap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havası-damat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havası-kolbastı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jazzyjam’lerden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marşlara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yelpazeli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karnaval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büründürür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46587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Max. 15-20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dk’lık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3-4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performans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https://www.m3.com.tr/etkinlik/ritmbox-rio-carnaval/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MOBİL ORKESTRA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5-1000</a:t>
            </a:r>
          </a:p>
        </p:txBody>
      </p:sp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936" r="698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67366" r="64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/>
            <a:srcRect l="3465" r="5767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54169" y="3083976"/>
            <a:ext cx="7247429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Varillaz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şimdi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Dağcılık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ekipmanlarıyla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asılan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orkestramız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Latin'den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caz’a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marşlardan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jingle’lara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Davullar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buluşmasıdır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297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10-15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11158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u="sng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https://www.m3.com.tr/etkinlik/ritmbox-rio-carnaval/ </a:t>
            </a:r>
            <a:endParaRPr lang="en-US" sz="1900" u="sng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5" tooltip="https://www.m3.com.tr/etkinlik/ucan-davullar/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UÇAN DAVULLAR</a:t>
            </a:r>
          </a:p>
        </p:txBody>
      </p: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7232" r="1400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21611" r="396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/>
            <a:srcRect l="30621" r="3062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54169" y="3377331"/>
            <a:ext cx="714683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Türkiye’nin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ilk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Kodo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davulları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Mono Kodo,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geleneksel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modern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buluşturarak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vuruşları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düzenlenecek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ruhunu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yakalayabilirsiniz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4277758" cy="727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10 -15 dk / Max 3-4 performans</a:t>
            </a:r>
          </a:p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endParaRPr lang="en-US" sz="2100" b="1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2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müzisyen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https://www.m3.com.tr/mono-kodo/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MONO KODO</a:t>
            </a:r>
          </a:p>
        </p:txBody>
      </p:sp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0671" t="3177" r="12717" b="514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1153" t="3730" r="23611" b="768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l="11997" t="3616" r="51726" b="55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854169" y="3201119"/>
            <a:ext cx="7247429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Metal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kovası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plastik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süpürge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sopası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teneke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inşaat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objelerle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Varillaz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firmanıza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içeriklerle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konseptlerde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4130397" cy="727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Max. 15 dk’lık 3-4 performans </a:t>
            </a:r>
          </a:p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endParaRPr lang="en-US" sz="2100" b="1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54207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perküsyonist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https://www.m3.com.tr/sokagin-ritmleri/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VARİLLAZ</a:t>
            </a:r>
          </a:p>
        </p:txBody>
      </p:sp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8815" r="22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6940" r="1416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r="610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854169" y="3034080"/>
            <a:ext cx="7247429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Müzik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Grupları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Happy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Hour’lar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trio,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quatro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küçük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yabancı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pop, rock, jazz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tarzlarda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isimsiz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ihtiyaçlarınıza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bizimle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iletişime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DJ +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Perküsyon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DJ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senkronize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perküsyoncular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enstrümanlarla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zenginleştirerek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atmosferi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344858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https://www.m3.com.tr/etkinlik/trio-quartet/ https://www.m3.com.tr/etkinlik/dj-perkusyon/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8902066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11559733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TRIO, QUARTET, Dj &amp; Perküsyon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8201" r="2820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591" r="3059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2627" r="23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851335" y="3145574"/>
            <a:ext cx="7250264" cy="50006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Akbank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reklamlarından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hatırlayacağınız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Kırmızı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Koro,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marşınızı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seçtiğiniz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akapella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yorumlayarak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Flashmob Koro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Beklenmeyen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söylemeye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Kırmızı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Koro,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M3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Çocuk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Korosu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4–10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M3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Korosu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tiyatral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öğelerle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zenginleştirilmiş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https://www.m3.com.tr/etkinlik/kirmizi-koro-akapella-grubu/ 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KIRMIZI KORO AKAPELLA GRUBU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83" r="305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201" r="4690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r="611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851335" y="3145574"/>
            <a:ext cx="7250264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Ritmgirls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profesyonel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DJ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grubudur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show’larıyla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bulunmaktadır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hazırlanabilmektedir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Showlarda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kullanılabilmektedir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u="sng" strike="noStrike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  <a:hlinkClick r:id="rId11" tooltip="https://www.m3.com.tr/etkinlik/ritmgirls/"/>
              </a:rPr>
              <a:t>https://www.m3.com.tr/etkinlik/ritmgirls/</a:t>
            </a:r>
          </a:p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endParaRPr lang="en-US" sz="1900" u="sng" strike="noStrike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1" tooltip="https://www.m3.com.tr/etkinlik/ritmgirls/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8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RITMGIRLS</a:t>
            </a:r>
          </a:p>
        </p:txBody>
      </p:sp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8789" r="74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201" r="4690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l="5454" r="5079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851335" y="3145574"/>
            <a:ext cx="7225866" cy="50006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Kurumunuza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Koreografımızın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yönlendirmesiyle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konservatuarlı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Provalar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disiplinle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yürütülür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boyunca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bilgilendirme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Latin (Salsa,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ChaChaCha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Merengue, Bachata), Salon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Vals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Rumba, Tango), Pop,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Hiphop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Break Dans, Modern, Jazz, Roman,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Oryantal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Halk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Ateş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Gogo, Drag Queen, Capoeira,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Koreografi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Show, Lad Show, Ledman Show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https://www.m3.com.tr/etkinlik/m3-dans-toplulugu/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8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DANS TOPLULUĞU</a:t>
            </a:r>
          </a:p>
        </p:txBody>
      </p:sp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10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1132" r="3000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l="19229" r="418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851335" y="3145574"/>
            <a:ext cx="7149665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Şahmeran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Anadolu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yaşayışını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batıya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tarzıyla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sentezleyerek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yansıtır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Şahmeran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Grubu’nun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kuruluş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Doğu-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ayrımını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kaldırarak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kültür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yansıtıp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seyirciyle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buluşturmaktır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yöreyi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istiyorsanız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folklorunu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figürlerini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izlemeniz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fikir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edinmeniz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konusunda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yardımcı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Şahmeran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Anadolu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harmanlar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modern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altyapıyla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beğeninize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https://www.m3.com.tr/etkinlik/sahmeran-dans-grubu/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ŞAHMERAN DANS GRUBU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9737" r="65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3557" r="2277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851335" y="3145574"/>
            <a:ext cx="71496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ışıklarla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donatılmış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senkronize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adeta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şölen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Karanlıkta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kaybolur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insanüstü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izleyenleri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Açılışlardan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şovlarına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sosyal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medyada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içeriklere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karanlık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M3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Works'e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https://www.m3.com.tr/etkinlik/m3-ledman-show/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LEDMAN SHOW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12753033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0531" r="267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733" r="2697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0237" r="369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829209" y="9258300"/>
            <a:ext cx="2358327" cy="677306"/>
            <a:chOff x="0" y="0"/>
            <a:chExt cx="141505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15053" cy="406400"/>
            </a:xfrm>
            <a:custGeom>
              <a:avLst/>
              <a:gdLst/>
              <a:ahLst/>
              <a:cxnLst/>
              <a:rect l="l" t="t" r="r" b="b"/>
              <a:pathLst>
                <a:path w="1415053" h="406400">
                  <a:moveTo>
                    <a:pt x="1211853" y="0"/>
                  </a:moveTo>
                  <a:cubicBezTo>
                    <a:pt x="1324077" y="0"/>
                    <a:pt x="1415053" y="90976"/>
                    <a:pt x="1415053" y="203200"/>
                  </a:cubicBezTo>
                  <a:cubicBezTo>
                    <a:pt x="1415053" y="315424"/>
                    <a:pt x="1324077" y="406400"/>
                    <a:pt x="12118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C24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415053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829209" y="3616481"/>
            <a:ext cx="7095591" cy="10445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Pandomim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sanatçılarımız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anlatımlarıyla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https://www.m3.com.tr/etkinlik/pandomim/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8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PANDOMİM</a:t>
            </a:r>
          </a:p>
        </p:txBody>
      </p:sp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3" name="Freeform 3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5" name="Freeform 5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</p:grpSp>
      <p:sp>
        <p:nvSpPr>
          <p:cNvPr id="12" name="Freeform 12"/>
          <p:cNvSpPr/>
          <p:nvPr/>
        </p:nvSpPr>
        <p:spPr>
          <a:xfrm>
            <a:off x="1219709" y="2199780"/>
            <a:ext cx="5887440" cy="5887440"/>
          </a:xfrm>
          <a:custGeom>
            <a:avLst/>
            <a:gdLst/>
            <a:ahLst/>
            <a:cxnLst/>
            <a:rect l="l" t="t" r="r" b="b"/>
            <a:pathLst>
              <a:path w="5887440" h="5887440">
                <a:moveTo>
                  <a:pt x="0" y="0"/>
                </a:moveTo>
                <a:lnTo>
                  <a:pt x="5887440" y="0"/>
                </a:lnTo>
                <a:lnTo>
                  <a:pt x="5887440" y="5887440"/>
                </a:lnTo>
                <a:lnTo>
                  <a:pt x="0" y="58874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14" name="Freeform 14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4"/>
              <a:stretch>
                <a:fillRect l="-17817" t="-77437" r="-24660" b="-24997"/>
              </a:stretch>
            </a:blipFill>
          </p:spPr>
        </p:sp>
      </p:grpSp>
      <p:grpSp>
        <p:nvGrpSpPr>
          <p:cNvPr id="15" name="Group 15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16" name="Freeform 16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5"/>
              <a:stretch>
                <a:fillRect l="-205" r="-205"/>
              </a:stretch>
            </a:blipFill>
          </p:spPr>
        </p:sp>
      </p:grpSp>
      <p:grpSp>
        <p:nvGrpSpPr>
          <p:cNvPr id="17" name="Group 17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6"/>
              <a:stretch>
                <a:fillRect t="-15473"/>
              </a:stretch>
            </a:blipFill>
          </p:spPr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7"/>
              <a:stretch>
                <a:fillRect l="-13446" r="-13446"/>
              </a:stretch>
            </a:blipFill>
          </p:spPr>
        </p:sp>
      </p:grpSp>
      <p:grpSp>
        <p:nvGrpSpPr>
          <p:cNvPr id="21" name="Group 21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8"/>
              <a:stretch>
                <a:fillRect l="-14950" r="-14950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 rot="7400865">
            <a:off x="10784229" y="422495"/>
            <a:ext cx="2987235" cy="2008522"/>
            <a:chOff x="0" y="0"/>
            <a:chExt cx="1930400" cy="129794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grpSp>
        <p:nvGrpSpPr>
          <p:cNvPr id="25" name="Group 25"/>
          <p:cNvGrpSpPr/>
          <p:nvPr/>
        </p:nvGrpSpPr>
        <p:grpSpPr>
          <a:xfrm rot="7400865">
            <a:off x="8540127" y="3832615"/>
            <a:ext cx="2987235" cy="2008522"/>
            <a:chOff x="0" y="0"/>
            <a:chExt cx="1930400" cy="129794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grpSp>
        <p:nvGrpSpPr>
          <p:cNvPr id="27" name="Group 27"/>
          <p:cNvGrpSpPr/>
          <p:nvPr/>
        </p:nvGrpSpPr>
        <p:grpSpPr>
          <a:xfrm rot="-3399134">
            <a:off x="11914908" y="-1295676"/>
            <a:ext cx="2987235" cy="2008522"/>
            <a:chOff x="0" y="0"/>
            <a:chExt cx="1930400" cy="129794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grpSp>
        <p:nvGrpSpPr>
          <p:cNvPr id="29" name="Group 29"/>
          <p:cNvGrpSpPr/>
          <p:nvPr/>
        </p:nvGrpSpPr>
        <p:grpSpPr>
          <a:xfrm rot="-3399134">
            <a:off x="9671498" y="2113391"/>
            <a:ext cx="2987235" cy="2008522"/>
            <a:chOff x="0" y="0"/>
            <a:chExt cx="1930400" cy="129794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</p:sp>
      </p:grpSp>
      <p:sp>
        <p:nvSpPr>
          <p:cNvPr id="31" name="Freeform 31"/>
          <p:cNvSpPr/>
          <p:nvPr/>
        </p:nvSpPr>
        <p:spPr>
          <a:xfrm>
            <a:off x="16465864" y="8649946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9" y="0"/>
                </a:lnTo>
                <a:lnTo>
                  <a:pt x="1216709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1219709" y="1028700"/>
            <a:ext cx="1742178" cy="998883"/>
          </a:xfrm>
          <a:custGeom>
            <a:avLst/>
            <a:gdLst/>
            <a:ahLst/>
            <a:cxnLst/>
            <a:rect l="l" t="t" r="r" b="b"/>
            <a:pathLst>
              <a:path w="1742178" h="998883">
                <a:moveTo>
                  <a:pt x="0" y="0"/>
                </a:moveTo>
                <a:lnTo>
                  <a:pt x="1742178" y="0"/>
                </a:lnTo>
                <a:lnTo>
                  <a:pt x="1742178" y="998883"/>
                </a:lnTo>
                <a:lnTo>
                  <a:pt x="0" y="99888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8245" t="-44019" r="-97213"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4905838" y="5159656"/>
            <a:ext cx="4402622" cy="3301967"/>
          </a:xfrm>
          <a:custGeom>
            <a:avLst/>
            <a:gdLst/>
            <a:ahLst/>
            <a:cxnLst/>
            <a:rect l="l" t="t" r="r" b="b"/>
            <a:pathLst>
              <a:path w="4402622" h="3301967">
                <a:moveTo>
                  <a:pt x="0" y="0"/>
                </a:moveTo>
                <a:lnTo>
                  <a:pt x="4402622" y="0"/>
                </a:lnTo>
                <a:lnTo>
                  <a:pt x="4402622" y="3301967"/>
                </a:lnTo>
                <a:lnTo>
                  <a:pt x="0" y="330196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34" name="TextBox 34"/>
          <p:cNvSpPr txBox="1"/>
          <p:nvPr/>
        </p:nvSpPr>
        <p:spPr>
          <a:xfrm>
            <a:off x="1834548" y="3364874"/>
            <a:ext cx="5084019" cy="3484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900"/>
              </a:lnSpc>
              <a:spcBef>
                <a:spcPct val="0"/>
              </a:spcBef>
            </a:pPr>
            <a:r>
              <a:rPr lang="en-US" sz="4928" b="1" u="none" strike="noStrike">
                <a:solidFill>
                  <a:srgbClr val="00000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TAKIM AKTİVİTELERİ VE KURUMSAL ETKİNLİKLER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867910" y="7630960"/>
            <a:ext cx="1746935" cy="456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3"/>
              </a:lnSpc>
            </a:pPr>
            <a:r>
              <a:rPr lang="en-US" sz="2659" b="1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2025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19709" y="1480516"/>
            <a:ext cx="2943720" cy="5968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00"/>
              </a:lnSpc>
              <a:spcBef>
                <a:spcPct val="0"/>
              </a:spcBef>
            </a:pPr>
            <a:r>
              <a:rPr lang="en-US" sz="3500" u="none" strike="noStrike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20. YIL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3760</TotalTime>
  <Words>11080</Words>
  <Application>Microsoft Office PowerPoint</Application>
  <PresentationFormat>Özel</PresentationFormat>
  <Paragraphs>1575</Paragraphs>
  <Slides>138</Slides>
  <Notes>0</Notes>
  <HiddenSlides>0</HiddenSlides>
  <MMClips>3</MMClips>
  <ScaleCrop>false</ScaleCrop>
  <HeadingPairs>
    <vt:vector size="6" baseType="variant">
      <vt:variant>
        <vt:lpstr>Kullanılan Yazı Tipleri</vt:lpstr>
      </vt:variant>
      <vt:variant>
        <vt:i4>8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138</vt:i4>
      </vt:variant>
    </vt:vector>
  </HeadingPairs>
  <TitlesOfParts>
    <vt:vector size="147" baseType="lpstr">
      <vt:lpstr>Arial</vt:lpstr>
      <vt:lpstr>Montserrat Medium</vt:lpstr>
      <vt:lpstr>Montserrat Bold</vt:lpstr>
      <vt:lpstr>Montserrat</vt:lpstr>
      <vt:lpstr>Roboto Condensed</vt:lpstr>
      <vt:lpstr>League Spartan</vt:lpstr>
      <vt:lpstr>Roboto Condensed Bold</vt:lpstr>
      <vt:lpstr>Calibri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Orange And white Modern Event Planning Presentation  kopyası</dc:title>
  <dc:creator>M3 HP</dc:creator>
  <cp:lastModifiedBy>M3 HP</cp:lastModifiedBy>
  <cp:revision>44</cp:revision>
  <dcterms:created xsi:type="dcterms:W3CDTF">2006-08-16T00:00:00Z</dcterms:created>
  <dcterms:modified xsi:type="dcterms:W3CDTF">2025-11-10T08:49:32Z</dcterms:modified>
  <dc:identifier>DAGu1XqcnSk</dc:identifier>
</cp:coreProperties>
</file>